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2" Type="http://schemas.openxmlformats.org/officeDocument/2006/relationships/font" Target="fonts/SourceCodePro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cb8da1f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cb8da1f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c9290023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c9290023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92900235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92900235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cafdc76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cafdc76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45700" y="38075"/>
            <a:ext cx="1386600" cy="13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ummerofcode.withgoogle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ympy/sympy/wiki/Release-Notes-for-1.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SymPy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SciPy Tools Plenary session at SciPy 2018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Thursday, July 12, 2:00 PM, Zlotnik Ballroom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Meurer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675" y="0"/>
            <a:ext cx="3157625" cy="31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SymPy does symbolic mathematics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&gt;&gt;&gt; det(Matrix([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...     [-1, x, -1],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...     [x, -1, 1],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...     [1, -2, -x]]))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x**3 + 2*x - 3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&gt;&gt;&gt; solve(x**3 + 2*x - 3, x)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[1, -1/2 - sqrt(11)*I/2, -1/2 + sqrt(11)*I/2]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&gt;&gt;&gt; integrate(1/(1 + sin(x)), x)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2*tan(x/2)/(tan(x/2) + 1)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Akash Vais</a:t>
            </a:r>
            <a:r>
              <a:rPr lang="en"/>
              <a:t>h: </a:t>
            </a:r>
            <a:r>
              <a:rPr b="1" lang="en"/>
              <a:t>Improving Probability and Random Processes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Ashish Kumar Gaurav: </a:t>
            </a:r>
            <a:r>
              <a:rPr b="1" lang="en"/>
              <a:t>Completing RUBI Integrator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Jashanpreet Singh Sraw: </a:t>
            </a:r>
            <a:r>
              <a:rPr b="1" lang="en"/>
              <a:t>Create a Rich Beam Solving System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Nikhil Pappu: </a:t>
            </a:r>
            <a:r>
              <a:rPr b="1" lang="en"/>
              <a:t>Autolev Parser (using ANTLR v4)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Ravicharan Nudurupati: </a:t>
            </a:r>
            <a:r>
              <a:rPr b="1" lang="en"/>
              <a:t>Group Theory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Sidhant Nagpal: </a:t>
            </a:r>
            <a:r>
              <a:rPr b="1" lang="en"/>
              <a:t>Transforms, Convolution &amp; Linear Recurrence Evaluation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Yathartha Anirudh Joshi: </a:t>
            </a:r>
            <a:r>
              <a:rPr b="1" lang="en"/>
              <a:t>Solvers: Completing Solveset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https://summerofcode.withgoogle.com/</a:t>
            </a:r>
            <a:r>
              <a:rPr lang="en"/>
              <a:t> to learn more about GSoC.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45024"/>
            <a:ext cx="523247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 notes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https://github.com/sympy/sympy/wiki/Release-Notes-for-1.2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changes: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3.3 is no longer supported. (we will drop Python 2 in 2019)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LaTeX parsing with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sympy.parsing.latex.parse_latex()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support for derivatives of matrix expressions with respect to matrices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SymPy 1.2 release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...continued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vector module has been improved to support orthogonal curvilinear coordinate systems (Szymon Mieszczak's GSoC project)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year’s GSoC Projects including: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New module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sympy.integrals.intpoly</a:t>
            </a:r>
            <a:r>
              <a:rPr lang="en"/>
              <a:t> for integrating uni/bivariate polynomials over 2-polytopes. (Arif Ahmed’s GSoC project)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Improvements to the code generation module. (Björn Dahlgren’s project)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Improvements to the group theory module.(Valeriia Gladkova's project)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improvements throughout the codebase</a:t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SymPy 1.2 release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