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35739d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35739d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35739d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35739d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35739d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35739d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35739d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35739d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angeo.pydata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Dask status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Mature parts became marginally better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 arrays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 dataframes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 delayed/futures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machine / larger than memory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scheduler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Many </a:t>
            </a:r>
            <a:r>
              <a:rPr lang="en"/>
              <a:t>small changes to smooth over usability, but nothing major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Scipy: Tutorial by Jim Crist, Martin Durant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immature components matured, some didn’t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Scikit-learn integration through Joblib</a:t>
            </a:r>
            <a:br>
              <a:rPr lang="en"/>
            </a:br>
            <a:r>
              <a:rPr lang="en"/>
              <a:t>A moderate number of estimators </a:t>
            </a:r>
            <a:r>
              <a:rPr i="1" lang="en"/>
              <a:t>just work</a:t>
            </a:r>
            <a:r>
              <a:rPr lang="en"/>
              <a:t> when run with Dask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Dask-ML repository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Incremental learning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distributed algorithms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Preprocessors, transformers, etc..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Collects previous projects like XGBoost integration under one project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SciPy: Talk by Tom Augspurger and Olivier Grisel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GeoPandas: not much happened 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Dask-image: not much happened here, though plenty happened in dask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and libraries to deploy on clusters have significantly improved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Dask-Jobqueue: SLURM, SGE, PBS, Moab, LSF, 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Dask-Kubernetes: Kubernetes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 helm chart for cloud deployments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Dask-Yarn: Hadoop/Spark style clusters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three projects together seem to cover most active users today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Earth Science and Pangeo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NSF Funded collaboration between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scientists (Columbia, NCAR)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Professional OSS Dask developers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algorithms and infrastructure for earth science applications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Atmospheric, Oceanographic, and Hydrological sciences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Improvements mostly in Dask and XArray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 beyond original institutions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 beyond original scientific domains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Particular output: an open JupyterHub deployment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http://pangeo.pydata.org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SciPy: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Pangeo talk by Joe Hamman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Birds of a Feather session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