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cf6bcf7aa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cf6bcf7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cf6bcf7a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cf6bcf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f6bcf7aa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f6bcf7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f6bcf7aa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f6bcf7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f6bcf7aa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f6bcf7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571500"/>
            <a:ext cx="49339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JupyterLab: Ready for users</a:t>
            </a:r>
            <a:endParaRPr sz="44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8125"/>
            <a:ext cx="8520600" cy="490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38" y="428223"/>
            <a:ext cx="5594926" cy="30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3958375"/>
            <a:ext cx="8839174" cy="19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441600" y="5879650"/>
            <a:ext cx="2260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Sessions per week</a:t>
            </a:r>
            <a:endParaRPr sz="1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125" y="4119200"/>
            <a:ext cx="20193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8375" y="5050050"/>
            <a:ext cx="1429350" cy="3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009350"/>
            <a:ext cx="8520600" cy="19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Jupyter Community Workshops</a:t>
            </a:r>
            <a:endParaRPr sz="4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Announcement on blog.jupyter.org</a:t>
            </a:r>
            <a:endParaRPr sz="2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First round proposals due Aug 1</a:t>
            </a:r>
            <a:endParaRPr sz="2700"/>
          </a:p>
        </p:txBody>
      </p:sp>
      <p:cxnSp>
        <p:nvCxnSpPr>
          <p:cNvPr id="75" name="Google Shape;75;p16"/>
          <p:cNvCxnSpPr/>
          <p:nvPr/>
        </p:nvCxnSpPr>
        <p:spPr>
          <a:xfrm>
            <a:off x="2297700" y="3429000"/>
            <a:ext cx="45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836550"/>
            <a:ext cx="8520600" cy="15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JupyterCon 2018</a:t>
            </a:r>
            <a:endParaRPr sz="4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August 21-24, New York</a:t>
            </a:r>
            <a:endParaRPr sz="2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"Open Studio" Community Sprint Day: Aug 25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ACM 2017 Software System Award</a:t>
            </a:r>
            <a:endParaRPr sz="4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50" y="1865238"/>
            <a:ext cx="7695975" cy="31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