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cb3e8b3a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cb3e8b3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cb3e8b3a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cb3e8b3a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cb3e8b3a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cb3e8b3a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b3e8b3a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b3e8b3a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cb3e8b3a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cb3e8b3a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umba.pydata.org/numba-doc/dev/user/performance-tip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Numba: What’s New?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Siu Kwan Lam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0750" y="3270250"/>
            <a:ext cx="1873250" cy="18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Improvements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Now supporting Python 3.7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Numba is planning to follow the NumPy schedule for Python 2 deprecation </a:t>
            </a:r>
            <a:r>
              <a:rPr i="1" lang="en">
                <a:solidFill>
                  <a:srgbClr val="E69138"/>
                </a:solidFill>
              </a:rPr>
              <a:t>(applause)</a:t>
            </a:r>
            <a:endParaRPr i="1">
              <a:solidFill>
                <a:srgbClr val="E69138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NumPy functions are working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Recently added take, convolve, correlate, most of np.random, percentile, unique...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optional arguments not working yet, especially when they change the return data type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for list comprehensions, closures, and “array comprehensions” (optimized list comp inside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np.array()</a:t>
            </a:r>
            <a:r>
              <a:rPr lang="en"/>
              <a:t>), namedtuples, nested lists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to make error messages less cryptic (a perpetual task)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Promoting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__cuda_array_interface__</a:t>
            </a:r>
            <a:r>
              <a:rPr lang="en"/>
              <a:t> for consuming other GPU data buffers in Numba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post binary wheels </a:t>
            </a:r>
            <a:r>
              <a:rPr i="1" lang="en"/>
              <a:t>and</a:t>
            </a:r>
            <a:r>
              <a:rPr lang="en"/>
              <a:t> conda packages for releases now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Binaries do</a:t>
            </a:r>
            <a:r>
              <a:rPr b="1" lang="en"/>
              <a:t> not require LLVM installation or use your system LLVM libraries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Improvements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SIMD vectorization of loops: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85200C"/>
                </a:solidFill>
                <a:latin typeface="Consolas"/>
                <a:ea typeface="Consolas"/>
                <a:cs typeface="Consolas"/>
                <a:sym typeface="Consolas"/>
              </a:rPr>
              <a:t>@jit(nopython=True, fastmath=True)</a:t>
            </a:r>
            <a:endParaRPr>
              <a:solidFill>
                <a:srgbClr val="8520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Much improved in LLVM 6, works with SSE, AVX, AVX, AVX-512 (Skylake, Xeon Phi)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better with SVML (see below)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ParallelAccelerator (contributed by Intel):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85200C"/>
                </a:solidFill>
                <a:latin typeface="Consolas"/>
                <a:ea typeface="Consolas"/>
                <a:cs typeface="Consolas"/>
                <a:sym typeface="Consolas"/>
              </a:rPr>
              <a:t>@jit(nopython=True, parallel=True)</a:t>
            </a:r>
            <a:endParaRPr>
              <a:solidFill>
                <a:srgbClr val="8520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 multithreading / loop fusion / optimization of NumPy array expressions.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numba.prange(): Parallel loops!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85200C"/>
                </a:solidFill>
              </a:rPr>
              <a:t>@stencil</a:t>
            </a:r>
            <a:r>
              <a:rPr lang="en"/>
              <a:t>: like ufuncs, but for windowed functions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SVML support (contributed by Intel):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SIMD vectorization of loops with common math function calls (sin, cos, exp, etc..)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Combining all the above can be 10x over regular nopython mode in some cases: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https://numba.pydata.org/numba-doc/dev/user/performance-tips.html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Annotation in the Notebook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3513650" y="4816750"/>
            <a:ext cx="3069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Contributed by Matthias Bussonnier</a:t>
            </a:r>
            <a:endParaRPr sz="12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00" y="1419600"/>
            <a:ext cx="4268101" cy="330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375" y="1017725"/>
            <a:ext cx="4101624" cy="38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Numba Features Coming </a:t>
            </a:r>
            <a:r>
              <a:rPr i="1" lang="en"/>
              <a:t>Very</a:t>
            </a:r>
            <a:r>
              <a:rPr lang="en"/>
              <a:t> Soon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hardware: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ARMv7 and ARMv8 (nearly there, need a Numpy fix)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PPC64LE (POWER8/9) - Fixes contributed by</a:t>
            </a:r>
            <a:r>
              <a:rPr lang="en"/>
              <a:t> Olexa Bilaniuk,</a:t>
            </a:r>
            <a:br>
              <a:rPr lang="en"/>
            </a:br>
            <a:r>
              <a:rPr lang="en"/>
              <a:t>pending LLVM bug fix release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AMD GPU (ROCm drivers on Linux)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 a Python mode block inside a nopython mode function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Diagnostic modes to show you what ParallelAccelerator is doing</a:t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258800" y="33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Numba Features Coming </a:t>
            </a:r>
            <a:r>
              <a:rPr i="1" lang="en"/>
              <a:t>Less</a:t>
            </a:r>
            <a:r>
              <a:rPr lang="en"/>
              <a:t> Soon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258800" y="3896375"/>
            <a:ext cx="85206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Nopython mode dictionaries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Rewritten @vectorize/@guvectorize to remove long-standing discrepancies between behavior of @jit functions and (g)ufuncs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Questions?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Numba developers will be at the SciPy sprints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Bring code, questions, or ideas, and we can help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 us about all the neat CUDA GPU stuff that didn’t fit on these slides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775" y="2476525"/>
            <a:ext cx="25717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