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c7f4e47e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c7f4e47e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c7f4e47e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c7f4e47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VisPy 0.4 was released on May 22, 2015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VisPy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Hoese (djhoese)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VisPy?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High-level OpenGL wrapper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PyQt </a:t>
            </a:r>
            <a:r>
              <a:rPr lang="en"/>
              <a:t>4/5, PySide 1/2, WxPython, glfw, pyglet, etc.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 “backend”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 Intermediate Representation (GLIR)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Low-level gloo API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Scene and Visual API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High-level plotting API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New?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alive! Version 0.5 released Oct 2017.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0.6 soon to be released…</a:t>
            </a:r>
            <a:endParaRPr>
              <a:solidFill>
                <a:srgbClr val="CCCCCC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en">
                <a:solidFill>
                  <a:srgbClr val="CCCCCC"/>
                </a:solidFill>
              </a:rPr>
              <a:t>Texture-based colormaps</a:t>
            </a:r>
            <a:endParaRPr>
              <a:solidFill>
                <a:srgbClr val="CCCCCC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en">
                <a:solidFill>
                  <a:srgbClr val="CCCCCC"/>
                </a:solidFill>
              </a:rPr>
              <a:t>PyQt5 compatibility (hopefully in the next week or so)</a:t>
            </a:r>
            <a:endParaRPr>
              <a:solidFill>
                <a:srgbClr val="CCCCCC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en">
                <a:solidFill>
                  <a:srgbClr val="CCCCCC"/>
                </a:solidFill>
              </a:rPr>
              <a:t>Small performance improvements</a:t>
            </a:r>
            <a:endParaRPr>
              <a:solidFill>
                <a:srgbClr val="CCCCCC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en">
                <a:solidFill>
                  <a:srgbClr val="CCCCCC"/>
                </a:solidFill>
              </a:rPr>
              <a:t>Bug fixes</a:t>
            </a:r>
            <a:endParaRPr>
              <a:solidFill>
                <a:srgbClr val="CCCCCC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n">
                <a:solidFill>
                  <a:srgbClr val="CCCCCC"/>
                </a:solidFill>
              </a:rPr>
              <a:t>Future Features:</a:t>
            </a:r>
            <a:endParaRPr>
              <a:solidFill>
                <a:srgbClr val="CCCCCC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en">
                <a:solidFill>
                  <a:srgbClr val="CCCCCC"/>
                </a:solidFill>
              </a:rPr>
              <a:t>geometry shaders</a:t>
            </a:r>
            <a:endParaRPr>
              <a:solidFill>
                <a:srgbClr val="CCCCCC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en">
                <a:solidFill>
                  <a:srgbClr val="CCCCCC"/>
                </a:solidFill>
              </a:rPr>
              <a:t>geographic projection transforms</a:t>
            </a:r>
            <a:endParaRPr>
              <a:solidFill>
                <a:srgbClr val="CCCCCC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</a:pPr>
            <a:r>
              <a:rPr lang="en">
                <a:solidFill>
                  <a:srgbClr val="CCCCCC"/>
                </a:solidFill>
              </a:rPr>
              <a:t>collections as visuals</a:t>
            </a:r>
            <a:endParaRPr>
              <a:solidFill>
                <a:srgbClr val="CCCCCC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n">
                <a:solidFill>
                  <a:srgbClr val="CCCCCC"/>
                </a:solidFill>
              </a:rPr>
              <a:t>Call for help! Especially OpenGL experts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