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4"/>
  </p:normalViewPr>
  <p:slideViewPr>
    <p:cSldViewPr snapToGrid="0">
      <p:cViewPr varScale="1">
        <p:scale>
          <a:sx n="88" d="100"/>
          <a:sy n="88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5F77-3098-5960-D00B-017C18051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1727F-03A0-0E38-BDCA-B8272EFC2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67DAF-935D-2ECF-A74E-5D8DB3A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FEAE-B632-2F0D-6A7A-D93E0D93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0FE4-0673-3144-48AB-B1227447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4ADF-3781-1297-59BB-E44CC3C5E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66775-4849-73AB-2C16-BA9B0D13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B846-0651-BEB9-249A-0011381E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4753-208E-F564-423E-E29BBC4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7167-4AE9-E4A4-64D5-112A3F72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4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198D6-6E5B-D3AC-4409-4D12D623C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4A0A7-40F7-8AA0-38F5-60491825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35D4E-BC1A-1A04-77CA-08B955B8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D44F5-57F4-4634-7165-36CAF4DE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78D9-59B7-140A-454C-C10EC861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9043-CE67-A0B3-C7E6-436C94F9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5BC5C-0E1B-6E57-7062-79EC06ADB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707E-E26A-2BDA-7A0C-14DA2743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E1086-1E99-CBE9-4FEB-D8B06561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0792E-4E27-9903-5212-8CD71659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3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8EC9-D2FC-D097-7CEB-A664964A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195CD-025B-65FD-CF0C-B0570C84A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6EC-F79D-9EB2-9785-CC8F513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36F0-4114-257E-E6DB-8934529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F093-A415-D266-D319-88B29BA1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6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F4F1-04F7-544A-A212-EF2E4F91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6174-25E5-228B-A416-783D8D0CE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82EF-5080-723A-F4D0-B4DFDC2B8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228AD-49BB-6D41-1D5D-70ED14B2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0B6-D19B-89BA-B84C-83A8194C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7C969-2DD4-21A3-9321-2540029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F049-21FB-D888-0FF1-46A86693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6A41-4B36-9CEE-1917-FFDF80B5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C304-DF71-EE22-17FA-65A47631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564F4-79CA-60DE-9B12-8C9490EFA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3D01F-B754-7111-AD01-71863DBAF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E7AED-D9A3-FD52-E28D-A935155E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5AB21-68B7-6138-DF57-2C2A4A75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3B0B7-3348-936E-D9A4-8AAC387E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18E9-8EC1-57C9-A46F-E3A065B6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E9C62-DD8D-EB86-65D0-BA662E54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A1BB6-D308-50A3-6426-22886D82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6F6A1-3ECB-0197-D6BC-5F971B14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19BB-E205-E5FF-9B46-6EF00D9B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B90BF-F46B-4E44-E16D-F198FD2A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CC60C-94D2-1904-6BF3-C29BA8A8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7107-5153-30A6-FEED-067F69CB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23AD-DB17-4096-E3F1-FEA8EAB7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E52F0-9020-0475-C6B2-91DE67191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B8A27-C37E-2461-AED4-41A7CB4A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94D5-94FF-D17E-F833-9E00233D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DFCF-C85E-0135-9C44-8AA6676A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AC13-13BC-D1D6-5B8E-9408EF31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69906-E5F9-690A-7209-927D83B07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3940-C1D9-A23E-12E5-7A170B39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7EA00-3444-F80E-99AA-7F437751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ECF26-8163-8556-32F6-8B8C71EA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BFEC9-E14A-8117-78B2-3FF0AA54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FD0A1-7A82-F787-8DEC-0DBE60C43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17ABF-6AA3-AB56-AE2F-1B233812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DC33-B437-4D32-07D3-4C30F4639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C3D36-F7D8-B142-A9A2-75F8339346E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D081-407B-9FB8-8254-C70D4BB7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396F-C7EB-2C82-38F1-E9CDBFEB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2BCEE-272C-324E-A6A7-087780311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6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0115-7782-4084-E431-4EF9C6696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B895F-3080-37F2-685C-7FB084940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BBF1C28-1FCE-47C8-4B26-B0D78503B212}"/>
              </a:ext>
            </a:extLst>
          </p:cNvPr>
          <p:cNvGrpSpPr/>
          <p:nvPr/>
        </p:nvGrpSpPr>
        <p:grpSpPr>
          <a:xfrm>
            <a:off x="1611086" y="617603"/>
            <a:ext cx="7277131" cy="5236491"/>
            <a:chOff x="1611086" y="617603"/>
            <a:chExt cx="7277131" cy="5236491"/>
          </a:xfrm>
        </p:grpSpPr>
        <p:pic>
          <p:nvPicPr>
            <p:cNvPr id="9" name="Picture 8" descr="A person in a garment&#10;&#10;AI-generated content may be incorrect.">
              <a:extLst>
                <a:ext uri="{FF2B5EF4-FFF2-40B4-BE49-F238E27FC236}">
                  <a16:creationId xmlns:a16="http://schemas.microsoft.com/office/drawing/2014/main" id="{8F6DBBE2-CF5D-51AD-015C-A7FB5EE91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773161"/>
              <a:ext cx="2792217" cy="408093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875B540-1E4A-0496-367B-579A54DA9661}"/>
                </a:ext>
              </a:extLst>
            </p:cNvPr>
            <p:cNvSpPr/>
            <p:nvPr/>
          </p:nvSpPr>
          <p:spPr>
            <a:xfrm>
              <a:off x="2002646" y="617603"/>
              <a:ext cx="493237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NYC Vibe Quest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C2032-C856-5BA1-9237-3D239D972046}"/>
                </a:ext>
              </a:extLst>
            </p:cNvPr>
            <p:cNvSpPr txBox="1"/>
            <p:nvPr/>
          </p:nvSpPr>
          <p:spPr>
            <a:xfrm>
              <a:off x="1611086" y="2148114"/>
              <a:ext cx="46736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-Use the arrow keys to move</a:t>
              </a:r>
            </a:p>
            <a:p>
              <a:endParaRPr lang="en-US" dirty="0"/>
            </a:p>
            <a:p>
              <a:r>
                <a:rPr lang="en-US" dirty="0"/>
                <a:t>-To win collect 50 Vibes, but watch out!</a:t>
              </a:r>
            </a:p>
            <a:p>
              <a:endParaRPr lang="en-US" dirty="0"/>
            </a:p>
            <a:p>
              <a:r>
                <a:rPr lang="en-US" dirty="0"/>
                <a:t>Press ‘M’ to mute </a:t>
              </a:r>
            </a:p>
            <a:p>
              <a:endParaRPr lang="en-US" dirty="0"/>
            </a:p>
            <a:p>
              <a:r>
                <a:rPr lang="en-US" dirty="0"/>
                <a:t>Press ANY key to start!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37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5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CFDD-E7FF-EC21-FEFC-13B8746D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93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Laudato</dc:creator>
  <cp:lastModifiedBy>Andy Laudato</cp:lastModifiedBy>
  <cp:revision>1</cp:revision>
  <dcterms:created xsi:type="dcterms:W3CDTF">2025-04-24T11:41:51Z</dcterms:created>
  <dcterms:modified xsi:type="dcterms:W3CDTF">2025-04-24T11:52:35Z</dcterms:modified>
</cp:coreProperties>
</file>