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0"/>
  </p:sldMasterIdLst>
  <p:notesMasterIdLst>
    <p:notesMasterId r:id="rId17"/>
  </p:notesMasterIdLst>
  <p:sldIdLst>
    <p:sldId id="256" r:id="rId11"/>
    <p:sldId id="258" r:id="rId12"/>
    <p:sldId id="257" r:id="rId13"/>
    <p:sldId id="259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ster Basher" initials="MB" lastIdx="1" clrIdx="0">
    <p:extLst>
      <p:ext uri="{19B8F6BF-5375-455C-9EA6-DF929625EA0E}">
        <p15:presenceInfo xmlns:p15="http://schemas.microsoft.com/office/powerpoint/2012/main" userId="35ae24a40bb6bc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FFFF"/>
    <a:srgbClr val="80C0FF"/>
    <a:srgbClr val="C0DEFF"/>
    <a:srgbClr val="C0C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ECC79C-A7C5-430A-89BE-4BEDB8DEED84}" v="895" dt="2018-09-15T08:31:03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950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3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24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microsoft.com/office/2016/11/relationships/changesInfo" Target="changesInfos/changesInfo1.xml"/><Relationship Id="rId10" Type="http://schemas.openxmlformats.org/officeDocument/2006/relationships/slideMaster" Target="slideMasters/slideMaster1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4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ter Basher" userId="35ae24a40bb6bcf9" providerId="LiveId" clId="{35ECC79C-A7C5-430A-89BE-4BEDB8DEED84}"/>
    <pc:docChg chg="undo custSel addSld modSld sldOrd">
      <pc:chgData name="Master Basher" userId="35ae24a40bb6bcf9" providerId="LiveId" clId="{35ECC79C-A7C5-430A-89BE-4BEDB8DEED84}" dt="2018-09-20T06:09:22.429" v="2252" actId="20577"/>
      <pc:docMkLst>
        <pc:docMk/>
      </pc:docMkLst>
      <pc:sldChg chg="addSp delSp modSp ord">
        <pc:chgData name="Master Basher" userId="35ae24a40bb6bcf9" providerId="LiveId" clId="{35ECC79C-A7C5-430A-89BE-4BEDB8DEED84}" dt="2018-09-16T10:01:51.910" v="2018" actId="1076"/>
        <pc:sldMkLst>
          <pc:docMk/>
          <pc:sldMk cId="1482693111" sldId="257"/>
        </pc:sldMkLst>
        <pc:spChg chg="add mod">
          <ac:chgData name="Master Basher" userId="35ae24a40bb6bcf9" providerId="LiveId" clId="{35ECC79C-A7C5-430A-89BE-4BEDB8DEED84}" dt="2018-09-16T10:01:38.757" v="2011" actId="14100"/>
          <ac:spMkLst>
            <pc:docMk/>
            <pc:sldMk cId="1482693111" sldId="257"/>
            <ac:spMk id="2" creationId="{79F44F5C-6D0C-4470-8069-9CF690829751}"/>
          </ac:spMkLst>
        </pc:spChg>
        <pc:spChg chg="del mod">
          <ac:chgData name="Master Basher" userId="35ae24a40bb6bcf9" providerId="LiveId" clId="{35ECC79C-A7C5-430A-89BE-4BEDB8DEED84}" dt="2018-09-15T08:05:00.139" v="19" actId="478"/>
          <ac:spMkLst>
            <pc:docMk/>
            <pc:sldMk cId="1482693111" sldId="257"/>
            <ac:spMk id="2" creationId="{89E7470E-1DB0-4820-B8BB-36E21BEEA9AB}"/>
          </ac:spMkLst>
        </pc:spChg>
        <pc:spChg chg="del">
          <ac:chgData name="Master Basher" userId="35ae24a40bb6bcf9" providerId="LiveId" clId="{35ECC79C-A7C5-430A-89BE-4BEDB8DEED84}" dt="2018-09-15T08:04:57.736" v="18" actId="478"/>
          <ac:spMkLst>
            <pc:docMk/>
            <pc:sldMk cId="1482693111" sldId="257"/>
            <ac:spMk id="3" creationId="{5DE78B9B-4105-4DC6-953F-276B71F9DFAF}"/>
          </ac:spMkLst>
        </pc:spChg>
        <pc:spChg chg="mod">
          <ac:chgData name="Master Basher" userId="35ae24a40bb6bcf9" providerId="LiveId" clId="{35ECC79C-A7C5-430A-89BE-4BEDB8DEED84}" dt="2018-09-15T09:40:47.741" v="1070" actId="2085"/>
          <ac:spMkLst>
            <pc:docMk/>
            <pc:sldMk cId="1482693111" sldId="257"/>
            <ac:spMk id="5" creationId="{4E25FA5A-E324-4D4D-8CCE-7A396B492073}"/>
          </ac:spMkLst>
        </pc:spChg>
        <pc:spChg chg="mod">
          <ac:chgData name="Master Basher" userId="35ae24a40bb6bcf9" providerId="LiveId" clId="{35ECC79C-A7C5-430A-89BE-4BEDB8DEED84}" dt="2018-09-15T09:43:15.660" v="1112"/>
          <ac:spMkLst>
            <pc:docMk/>
            <pc:sldMk cId="1482693111" sldId="257"/>
            <ac:spMk id="6" creationId="{B0622A1F-3BB0-4A79-A815-250493A51163}"/>
          </ac:spMkLst>
        </pc:spChg>
        <pc:spChg chg="mod">
          <ac:chgData name="Master Basher" userId="35ae24a40bb6bcf9" providerId="LiveId" clId="{35ECC79C-A7C5-430A-89BE-4BEDB8DEED84}" dt="2018-09-15T09:40:47.741" v="1070" actId="2085"/>
          <ac:spMkLst>
            <pc:docMk/>
            <pc:sldMk cId="1482693111" sldId="257"/>
            <ac:spMk id="10" creationId="{A8B9FF9C-71FA-40C9-B128-E3673E763139}"/>
          </ac:spMkLst>
        </pc:spChg>
        <pc:spChg chg="mod">
          <ac:chgData name="Master Basher" userId="35ae24a40bb6bcf9" providerId="LiveId" clId="{35ECC79C-A7C5-430A-89BE-4BEDB8DEED84}" dt="2018-09-15T09:40:47.741" v="1070" actId="2085"/>
          <ac:spMkLst>
            <pc:docMk/>
            <pc:sldMk cId="1482693111" sldId="257"/>
            <ac:spMk id="13" creationId="{6A751F5B-F153-4B1C-8FCF-8F356A04F39A}"/>
          </ac:spMkLst>
        </pc:spChg>
        <pc:spChg chg="mod">
          <ac:chgData name="Master Basher" userId="35ae24a40bb6bcf9" providerId="LiveId" clId="{35ECC79C-A7C5-430A-89BE-4BEDB8DEED84}" dt="2018-09-15T09:40:47.741" v="1070" actId="2085"/>
          <ac:spMkLst>
            <pc:docMk/>
            <pc:sldMk cId="1482693111" sldId="257"/>
            <ac:spMk id="26" creationId="{09CEE78C-E253-471E-B96D-CEC8683E4D99}"/>
          </ac:spMkLst>
        </pc:spChg>
        <pc:spChg chg="mod">
          <ac:chgData name="Master Basher" userId="35ae24a40bb6bcf9" providerId="LiveId" clId="{35ECC79C-A7C5-430A-89BE-4BEDB8DEED84}" dt="2018-09-15T09:40:47.741" v="1070" actId="2085"/>
          <ac:spMkLst>
            <pc:docMk/>
            <pc:sldMk cId="1482693111" sldId="257"/>
            <ac:spMk id="27" creationId="{2BF30891-D87B-453E-A1B8-BF980F6B007C}"/>
          </ac:spMkLst>
        </pc:spChg>
        <pc:spChg chg="mod">
          <ac:chgData name="Master Basher" userId="35ae24a40bb6bcf9" providerId="LiveId" clId="{35ECC79C-A7C5-430A-89BE-4BEDB8DEED84}" dt="2018-09-15T09:40:47.741" v="1070" actId="2085"/>
          <ac:spMkLst>
            <pc:docMk/>
            <pc:sldMk cId="1482693111" sldId="257"/>
            <ac:spMk id="28" creationId="{FD53E061-F777-4AB4-83FE-D3C7B90CE0BE}"/>
          </ac:spMkLst>
        </pc:spChg>
        <pc:spChg chg="mod">
          <ac:chgData name="Master Basher" userId="35ae24a40bb6bcf9" providerId="LiveId" clId="{35ECC79C-A7C5-430A-89BE-4BEDB8DEED84}" dt="2018-09-15T09:40:47.741" v="1070" actId="2085"/>
          <ac:spMkLst>
            <pc:docMk/>
            <pc:sldMk cId="1482693111" sldId="257"/>
            <ac:spMk id="29" creationId="{1C3232C2-B013-43A5-BD56-E1D7F439DA3C}"/>
          </ac:spMkLst>
        </pc:spChg>
        <pc:spChg chg="mod">
          <ac:chgData name="Master Basher" userId="35ae24a40bb6bcf9" providerId="LiveId" clId="{35ECC79C-A7C5-430A-89BE-4BEDB8DEED84}" dt="2018-09-15T09:40:47.741" v="1070" actId="2085"/>
          <ac:spMkLst>
            <pc:docMk/>
            <pc:sldMk cId="1482693111" sldId="257"/>
            <ac:spMk id="30" creationId="{E271BB31-5721-4BDE-B4B1-C1A69625CBCD}"/>
          </ac:spMkLst>
        </pc:spChg>
        <pc:spChg chg="mod">
          <ac:chgData name="Master Basher" userId="35ae24a40bb6bcf9" providerId="LiveId" clId="{35ECC79C-A7C5-430A-89BE-4BEDB8DEED84}" dt="2018-09-15T09:40:47.741" v="1070" actId="2085"/>
          <ac:spMkLst>
            <pc:docMk/>
            <pc:sldMk cId="1482693111" sldId="257"/>
            <ac:spMk id="31" creationId="{D8B72B6F-0673-4B08-99A1-DC3CB0EC05B3}"/>
          </ac:spMkLst>
        </pc:spChg>
        <pc:spChg chg="mod">
          <ac:chgData name="Master Basher" userId="35ae24a40bb6bcf9" providerId="LiveId" clId="{35ECC79C-A7C5-430A-89BE-4BEDB8DEED84}" dt="2018-09-15T09:40:47.741" v="1070" actId="2085"/>
          <ac:spMkLst>
            <pc:docMk/>
            <pc:sldMk cId="1482693111" sldId="257"/>
            <ac:spMk id="32" creationId="{994D36B0-7E5B-4269-9390-91D7A30E6BE2}"/>
          </ac:spMkLst>
        </pc:spChg>
        <pc:spChg chg="add mod">
          <ac:chgData name="Master Basher" userId="35ae24a40bb6bcf9" providerId="LiveId" clId="{35ECC79C-A7C5-430A-89BE-4BEDB8DEED84}" dt="2018-09-15T09:59:15.059" v="1153" actId="20577"/>
          <ac:spMkLst>
            <pc:docMk/>
            <pc:sldMk cId="1482693111" sldId="257"/>
            <ac:spMk id="36" creationId="{60977020-AB9E-4363-B712-B8434F9B9C5B}"/>
          </ac:spMkLst>
        </pc:spChg>
        <pc:spChg chg="add mod">
          <ac:chgData name="Master Basher" userId="35ae24a40bb6bcf9" providerId="LiveId" clId="{35ECC79C-A7C5-430A-89BE-4BEDB8DEED84}" dt="2018-09-15T09:40:47.741" v="1070" actId="2085"/>
          <ac:spMkLst>
            <pc:docMk/>
            <pc:sldMk cId="1482693111" sldId="257"/>
            <ac:spMk id="37" creationId="{4EA74321-B87B-4419-A96B-675B55EE7F5D}"/>
          </ac:spMkLst>
        </pc:spChg>
        <pc:spChg chg="add mod ord">
          <ac:chgData name="Master Basher" userId="35ae24a40bb6bcf9" providerId="LiveId" clId="{35ECC79C-A7C5-430A-89BE-4BEDB8DEED84}" dt="2018-09-16T09:50:43.293" v="2008" actId="1076"/>
          <ac:spMkLst>
            <pc:docMk/>
            <pc:sldMk cId="1482693111" sldId="257"/>
            <ac:spMk id="38" creationId="{87DD2AB4-BE89-4439-A535-54E9FEC22B0D}"/>
          </ac:spMkLst>
        </pc:spChg>
        <pc:spChg chg="add mod">
          <ac:chgData name="Master Basher" userId="35ae24a40bb6bcf9" providerId="LiveId" clId="{35ECC79C-A7C5-430A-89BE-4BEDB8DEED84}" dt="2018-09-15T09:35:27.435" v="901" actId="1076"/>
          <ac:spMkLst>
            <pc:docMk/>
            <pc:sldMk cId="1482693111" sldId="257"/>
            <ac:spMk id="41" creationId="{DDE23077-A1CE-4358-AEBE-8F1206F35268}"/>
          </ac:spMkLst>
        </pc:spChg>
        <pc:spChg chg="add mod">
          <ac:chgData name="Master Basher" userId="35ae24a40bb6bcf9" providerId="LiveId" clId="{35ECC79C-A7C5-430A-89BE-4BEDB8DEED84}" dt="2018-09-15T09:40:47.741" v="1070" actId="2085"/>
          <ac:spMkLst>
            <pc:docMk/>
            <pc:sldMk cId="1482693111" sldId="257"/>
            <ac:spMk id="42" creationId="{B4FAEB8E-E2EF-4915-9898-ABF0834EA83D}"/>
          </ac:spMkLst>
        </pc:spChg>
        <pc:spChg chg="add mod">
          <ac:chgData name="Master Basher" userId="35ae24a40bb6bcf9" providerId="LiveId" clId="{35ECC79C-A7C5-430A-89BE-4BEDB8DEED84}" dt="2018-09-15T09:35:31" v="902" actId="1076"/>
          <ac:spMkLst>
            <pc:docMk/>
            <pc:sldMk cId="1482693111" sldId="257"/>
            <ac:spMk id="43" creationId="{BD8A5857-1AA6-4F37-861B-0F02D5D2B079}"/>
          </ac:spMkLst>
        </pc:spChg>
        <pc:spChg chg="add mod">
          <ac:chgData name="Master Basher" userId="35ae24a40bb6bcf9" providerId="LiveId" clId="{35ECC79C-A7C5-430A-89BE-4BEDB8DEED84}" dt="2018-09-15T09:40:47.741" v="1070" actId="2085"/>
          <ac:spMkLst>
            <pc:docMk/>
            <pc:sldMk cId="1482693111" sldId="257"/>
            <ac:spMk id="45" creationId="{584DA925-0B86-4507-BF51-B1790E7919AB}"/>
          </ac:spMkLst>
        </pc:spChg>
        <pc:spChg chg="add mod">
          <ac:chgData name="Master Basher" userId="35ae24a40bb6bcf9" providerId="LiveId" clId="{35ECC79C-A7C5-430A-89BE-4BEDB8DEED84}" dt="2018-09-16T10:01:35.818" v="2009" actId="14100"/>
          <ac:spMkLst>
            <pc:docMk/>
            <pc:sldMk cId="1482693111" sldId="257"/>
            <ac:spMk id="46" creationId="{BE5C82AD-EFB2-4E44-9EAE-CEF5E5639A3D}"/>
          </ac:spMkLst>
        </pc:spChg>
        <pc:spChg chg="add mod">
          <ac:chgData name="Master Basher" userId="35ae24a40bb6bcf9" providerId="LiveId" clId="{35ECC79C-A7C5-430A-89BE-4BEDB8DEED84}" dt="2018-09-16T10:01:48.832" v="2016" actId="14100"/>
          <ac:spMkLst>
            <pc:docMk/>
            <pc:sldMk cId="1482693111" sldId="257"/>
            <ac:spMk id="47" creationId="{F5E3C1B3-366E-4E9A-BE1A-484FE0BBA75F}"/>
          </ac:spMkLst>
        </pc:spChg>
        <pc:spChg chg="add mod">
          <ac:chgData name="Master Basher" userId="35ae24a40bb6bcf9" providerId="LiveId" clId="{35ECC79C-A7C5-430A-89BE-4BEDB8DEED84}" dt="2018-09-16T10:01:40.996" v="2012" actId="14100"/>
          <ac:spMkLst>
            <pc:docMk/>
            <pc:sldMk cId="1482693111" sldId="257"/>
            <ac:spMk id="48" creationId="{5905DEC2-F615-4D10-9394-CF4B93FB43F9}"/>
          </ac:spMkLst>
        </pc:spChg>
        <pc:spChg chg="add mod">
          <ac:chgData name="Master Basher" userId="35ae24a40bb6bcf9" providerId="LiveId" clId="{35ECC79C-A7C5-430A-89BE-4BEDB8DEED84}" dt="2018-09-16T10:01:51.910" v="2018" actId="1076"/>
          <ac:spMkLst>
            <pc:docMk/>
            <pc:sldMk cId="1482693111" sldId="257"/>
            <ac:spMk id="49" creationId="{92D0BEA3-A4CC-4916-98AA-00C1E34A867C}"/>
          </ac:spMkLst>
        </pc:spChg>
        <pc:spChg chg="add mod">
          <ac:chgData name="Master Basher" userId="35ae24a40bb6bcf9" providerId="LiveId" clId="{35ECC79C-A7C5-430A-89BE-4BEDB8DEED84}" dt="2018-09-15T09:58:22.258" v="1145" actId="1582"/>
          <ac:spMkLst>
            <pc:docMk/>
            <pc:sldMk cId="1482693111" sldId="257"/>
            <ac:spMk id="62" creationId="{F855EEC8-6410-4BBC-AAFF-C9604D1BB20E}"/>
          </ac:spMkLst>
        </pc:spChg>
        <pc:grpChg chg="add mod">
          <ac:chgData name="Master Basher" userId="35ae24a40bb6bcf9" providerId="LiveId" clId="{35ECC79C-A7C5-430A-89BE-4BEDB8DEED84}" dt="2018-09-16T10:01:45.034" v="2014" actId="1076"/>
          <ac:grpSpMkLst>
            <pc:docMk/>
            <pc:sldMk cId="1482693111" sldId="257"/>
            <ac:grpSpMk id="4" creationId="{E5EE474B-C380-43B0-9A38-1FCF183CE8E7}"/>
          </ac:grpSpMkLst>
        </pc:grpChg>
        <pc:grpChg chg="mod">
          <ac:chgData name="Master Basher" userId="35ae24a40bb6bcf9" providerId="LiveId" clId="{35ECC79C-A7C5-430A-89BE-4BEDB8DEED84}" dt="2018-09-15T08:04:32.171" v="15"/>
          <ac:grpSpMkLst>
            <pc:docMk/>
            <pc:sldMk cId="1482693111" sldId="257"/>
            <ac:grpSpMk id="7" creationId="{1B1ABFC8-6390-4497-827B-88CD91081490}"/>
          </ac:grpSpMkLst>
        </pc:grpChg>
        <pc:grpChg chg="mod">
          <ac:chgData name="Master Basher" userId="35ae24a40bb6bcf9" providerId="LiveId" clId="{35ECC79C-A7C5-430A-89BE-4BEDB8DEED84}" dt="2018-09-15T08:04:32.171" v="15"/>
          <ac:grpSpMkLst>
            <pc:docMk/>
            <pc:sldMk cId="1482693111" sldId="257"/>
            <ac:grpSpMk id="8" creationId="{E359400F-0135-4EAE-A0B8-8932F007A1E0}"/>
          </ac:grpSpMkLst>
        </pc:grpChg>
        <pc:grpChg chg="mod">
          <ac:chgData name="Master Basher" userId="35ae24a40bb6bcf9" providerId="LiveId" clId="{35ECC79C-A7C5-430A-89BE-4BEDB8DEED84}" dt="2018-09-15T08:04:32.171" v="15"/>
          <ac:grpSpMkLst>
            <pc:docMk/>
            <pc:sldMk cId="1482693111" sldId="257"/>
            <ac:grpSpMk id="9" creationId="{7CE87682-87A4-4248-875B-B58564BC7746}"/>
          </ac:grpSpMkLst>
        </pc:grpChg>
        <pc:grpChg chg="mod">
          <ac:chgData name="Master Basher" userId="35ae24a40bb6bcf9" providerId="LiveId" clId="{35ECC79C-A7C5-430A-89BE-4BEDB8DEED84}" dt="2018-09-15T08:04:32.171" v="15"/>
          <ac:grpSpMkLst>
            <pc:docMk/>
            <pc:sldMk cId="1482693111" sldId="257"/>
            <ac:grpSpMk id="11" creationId="{CFA140F0-8D96-4F94-BC16-710A2810F5AC}"/>
          </ac:grpSpMkLst>
        </pc:grpChg>
        <pc:grpChg chg="mod">
          <ac:chgData name="Master Basher" userId="35ae24a40bb6bcf9" providerId="LiveId" clId="{35ECC79C-A7C5-430A-89BE-4BEDB8DEED84}" dt="2018-09-15T09:35:00.607" v="895"/>
          <ac:grpSpMkLst>
            <pc:docMk/>
            <pc:sldMk cId="1482693111" sldId="257"/>
            <ac:grpSpMk id="12" creationId="{DFE04D1C-1ED8-4B5A-A353-3CDC308F00D2}"/>
          </ac:grpSpMkLst>
        </pc:grpChg>
        <pc:grpChg chg="mod">
          <ac:chgData name="Master Basher" userId="35ae24a40bb6bcf9" providerId="LiveId" clId="{35ECC79C-A7C5-430A-89BE-4BEDB8DEED84}" dt="2018-09-15T09:35:00.607" v="895"/>
          <ac:grpSpMkLst>
            <pc:docMk/>
            <pc:sldMk cId="1482693111" sldId="257"/>
            <ac:grpSpMk id="14" creationId="{A89CCF26-FA24-4FDA-9D09-DE7A93B68AF5}"/>
          </ac:grpSpMkLst>
        </pc:grpChg>
        <pc:grpChg chg="mod">
          <ac:chgData name="Master Basher" userId="35ae24a40bb6bcf9" providerId="LiveId" clId="{35ECC79C-A7C5-430A-89BE-4BEDB8DEED84}" dt="2018-09-15T09:35:00.607" v="895"/>
          <ac:grpSpMkLst>
            <pc:docMk/>
            <pc:sldMk cId="1482693111" sldId="257"/>
            <ac:grpSpMk id="18" creationId="{80C71A70-C88C-4E45-A8D9-B79C02E4C568}"/>
          </ac:grpSpMkLst>
        </pc:grpChg>
        <pc:grpChg chg="add del mod">
          <ac:chgData name="Master Basher" userId="35ae24a40bb6bcf9" providerId="LiveId" clId="{35ECC79C-A7C5-430A-89BE-4BEDB8DEED84}" dt="2018-09-15T08:06:33.974" v="36" actId="478"/>
          <ac:grpSpMkLst>
            <pc:docMk/>
            <pc:sldMk cId="1482693111" sldId="257"/>
            <ac:grpSpMk id="33" creationId="{29C3E410-3D02-4664-AC85-E08169CE19B6}"/>
          </ac:grpSpMkLst>
        </pc:grpChg>
        <pc:grpChg chg="mod">
          <ac:chgData name="Master Basher" userId="35ae24a40bb6bcf9" providerId="LiveId" clId="{35ECC79C-A7C5-430A-89BE-4BEDB8DEED84}" dt="2018-09-15T08:06:31.214" v="34"/>
          <ac:grpSpMkLst>
            <pc:docMk/>
            <pc:sldMk cId="1482693111" sldId="257"/>
            <ac:grpSpMk id="37" creationId="{8E5A6FB9-AF21-4885-94DA-8851325F92AD}"/>
          </ac:grpSpMkLst>
        </pc:grpChg>
        <pc:grpChg chg="add mod">
          <ac:chgData name="Master Basher" userId="35ae24a40bb6bcf9" providerId="LiveId" clId="{35ECC79C-A7C5-430A-89BE-4BEDB8DEED84}" dt="2018-09-15T08:30:35.649" v="868" actId="1076"/>
          <ac:grpSpMkLst>
            <pc:docMk/>
            <pc:sldMk cId="1482693111" sldId="257"/>
            <ac:grpSpMk id="44" creationId="{C7E7633C-3495-426E-BC20-4D91C52C5522}"/>
          </ac:grpSpMkLst>
        </pc:grpChg>
        <pc:picChg chg="mod">
          <ac:chgData name="Master Basher" userId="35ae24a40bb6bcf9" providerId="LiveId" clId="{35ECC79C-A7C5-430A-89BE-4BEDB8DEED84}" dt="2018-09-15T09:40:47.741" v="1070" actId="2085"/>
          <ac:picMkLst>
            <pc:docMk/>
            <pc:sldMk cId="1482693111" sldId="257"/>
            <ac:picMk id="15" creationId="{D4726556-BF47-4049-8FF3-3C3F69F3FC33}"/>
          </ac:picMkLst>
        </pc:picChg>
        <pc:picChg chg="mod">
          <ac:chgData name="Master Basher" userId="35ae24a40bb6bcf9" providerId="LiveId" clId="{35ECC79C-A7C5-430A-89BE-4BEDB8DEED84}" dt="2018-09-15T09:40:47.741" v="1070" actId="2085"/>
          <ac:picMkLst>
            <pc:docMk/>
            <pc:sldMk cId="1482693111" sldId="257"/>
            <ac:picMk id="16" creationId="{09826262-6945-45F1-8178-86D55F27A4FF}"/>
          </ac:picMkLst>
        </pc:picChg>
        <pc:picChg chg="mod">
          <ac:chgData name="Master Basher" userId="35ae24a40bb6bcf9" providerId="LiveId" clId="{35ECC79C-A7C5-430A-89BE-4BEDB8DEED84}" dt="2018-09-15T09:40:47.741" v="1070" actId="2085"/>
          <ac:picMkLst>
            <pc:docMk/>
            <pc:sldMk cId="1482693111" sldId="257"/>
            <ac:picMk id="17" creationId="{F7D00BAE-3C4A-4B61-9D22-713733AD1BC7}"/>
          </ac:picMkLst>
        </pc:picChg>
        <pc:picChg chg="mod">
          <ac:chgData name="Master Basher" userId="35ae24a40bb6bcf9" providerId="LiveId" clId="{35ECC79C-A7C5-430A-89BE-4BEDB8DEED84}" dt="2018-09-15T09:40:47.741" v="1070" actId="2085"/>
          <ac:picMkLst>
            <pc:docMk/>
            <pc:sldMk cId="1482693111" sldId="257"/>
            <ac:picMk id="21" creationId="{28E7889C-FB46-45F4-BDA7-7DD5B9EE4A33}"/>
          </ac:picMkLst>
        </pc:picChg>
        <pc:picChg chg="mod">
          <ac:chgData name="Master Basher" userId="35ae24a40bb6bcf9" providerId="LiveId" clId="{35ECC79C-A7C5-430A-89BE-4BEDB8DEED84}" dt="2018-09-15T09:40:47.741" v="1070" actId="2085"/>
          <ac:picMkLst>
            <pc:docMk/>
            <pc:sldMk cId="1482693111" sldId="257"/>
            <ac:picMk id="22" creationId="{CC090191-6627-4BC5-BB9D-161FDF47534D}"/>
          </ac:picMkLst>
        </pc:picChg>
        <pc:picChg chg="mod">
          <ac:chgData name="Master Basher" userId="35ae24a40bb6bcf9" providerId="LiveId" clId="{35ECC79C-A7C5-430A-89BE-4BEDB8DEED84}" dt="2018-09-15T09:40:47.741" v="1070" actId="2085"/>
          <ac:picMkLst>
            <pc:docMk/>
            <pc:sldMk cId="1482693111" sldId="257"/>
            <ac:picMk id="23" creationId="{E7F39885-C4E5-4A53-8E27-C710A33C8AC1}"/>
          </ac:picMkLst>
        </pc:picChg>
        <pc:cxnChg chg="add del mod">
          <ac:chgData name="Master Basher" userId="35ae24a40bb6bcf9" providerId="LiveId" clId="{35ECC79C-A7C5-430A-89BE-4BEDB8DEED84}" dt="2018-09-15T09:57:30.125" v="1135" actId="478"/>
          <ac:cxnSpMkLst>
            <pc:docMk/>
            <pc:sldMk cId="1482693111" sldId="257"/>
            <ac:cxnSpMk id="3" creationId="{2DE73D94-8E43-4AF2-8A24-1283A968922D}"/>
          </ac:cxnSpMkLst>
        </pc:cxnChg>
        <pc:cxnChg chg="mod">
          <ac:chgData name="Master Basher" userId="35ae24a40bb6bcf9" providerId="LiveId" clId="{35ECC79C-A7C5-430A-89BE-4BEDB8DEED84}" dt="2018-09-15T09:40:47.741" v="1070" actId="2085"/>
          <ac:cxnSpMkLst>
            <pc:docMk/>
            <pc:sldMk cId="1482693111" sldId="257"/>
            <ac:cxnSpMk id="19" creationId="{4C74F31F-E4AE-4E15-9BE5-CE201EE34BEA}"/>
          </ac:cxnSpMkLst>
        </pc:cxnChg>
        <pc:cxnChg chg="mod">
          <ac:chgData name="Master Basher" userId="35ae24a40bb6bcf9" providerId="LiveId" clId="{35ECC79C-A7C5-430A-89BE-4BEDB8DEED84}" dt="2018-09-15T09:40:47.741" v="1070" actId="2085"/>
          <ac:cxnSpMkLst>
            <pc:docMk/>
            <pc:sldMk cId="1482693111" sldId="257"/>
            <ac:cxnSpMk id="20" creationId="{69BDCC25-5E60-45BD-87A2-57C25E800A28}"/>
          </ac:cxnSpMkLst>
        </pc:cxnChg>
        <pc:cxnChg chg="mod">
          <ac:chgData name="Master Basher" userId="35ae24a40bb6bcf9" providerId="LiveId" clId="{35ECC79C-A7C5-430A-89BE-4BEDB8DEED84}" dt="2018-09-15T09:40:47.741" v="1070" actId="2085"/>
          <ac:cxnSpMkLst>
            <pc:docMk/>
            <pc:sldMk cId="1482693111" sldId="257"/>
            <ac:cxnSpMk id="24" creationId="{7EE55E5A-C060-4816-A47E-147681643F82}"/>
          </ac:cxnSpMkLst>
        </pc:cxnChg>
        <pc:cxnChg chg="mod">
          <ac:chgData name="Master Basher" userId="35ae24a40bb6bcf9" providerId="LiveId" clId="{35ECC79C-A7C5-430A-89BE-4BEDB8DEED84}" dt="2018-09-15T09:40:47.741" v="1070" actId="2085"/>
          <ac:cxnSpMkLst>
            <pc:docMk/>
            <pc:sldMk cId="1482693111" sldId="257"/>
            <ac:cxnSpMk id="25" creationId="{51592675-A5F6-47ED-9BEA-4878476C6A54}"/>
          </ac:cxnSpMkLst>
        </pc:cxnChg>
        <pc:cxnChg chg="add del mod">
          <ac:chgData name="Master Basher" userId="35ae24a40bb6bcf9" providerId="LiveId" clId="{35ECC79C-A7C5-430A-89BE-4BEDB8DEED84}" dt="2018-09-15T09:57:27.992" v="1134" actId="478"/>
          <ac:cxnSpMkLst>
            <pc:docMk/>
            <pc:sldMk cId="1482693111" sldId="257"/>
            <ac:cxnSpMk id="34" creationId="{E2C5A9FE-897F-4367-9208-60802CB39813}"/>
          </ac:cxnSpMkLst>
        </pc:cxnChg>
        <pc:cxnChg chg="add mod">
          <ac:chgData name="Master Basher" userId="35ae24a40bb6bcf9" providerId="LiveId" clId="{35ECC79C-A7C5-430A-89BE-4BEDB8DEED84}" dt="2018-09-15T09:59:04.726" v="1151" actId="1582"/>
          <ac:cxnSpMkLst>
            <pc:docMk/>
            <pc:sldMk cId="1482693111" sldId="257"/>
            <ac:cxnSpMk id="57" creationId="{6B343D64-4B7E-4743-B3E1-EF9A5388D598}"/>
          </ac:cxnSpMkLst>
        </pc:cxnChg>
        <pc:cxnChg chg="add mod">
          <ac:chgData name="Master Basher" userId="35ae24a40bb6bcf9" providerId="LiveId" clId="{35ECC79C-A7C5-430A-89BE-4BEDB8DEED84}" dt="2018-09-15T09:59:00.949" v="1150" actId="1582"/>
          <ac:cxnSpMkLst>
            <pc:docMk/>
            <pc:sldMk cId="1482693111" sldId="257"/>
            <ac:cxnSpMk id="59" creationId="{40B21C4D-FA16-45A1-9B55-B2B678C2C883}"/>
          </ac:cxnSpMkLst>
        </pc:cxnChg>
      </pc:sldChg>
      <pc:sldChg chg="addSp delSp modSp add">
        <pc:chgData name="Master Basher" userId="35ae24a40bb6bcf9" providerId="LiveId" clId="{35ECC79C-A7C5-430A-89BE-4BEDB8DEED84}" dt="2018-09-16T09:29:50.748" v="1957" actId="1076"/>
        <pc:sldMkLst>
          <pc:docMk/>
          <pc:sldMk cId="1881077716" sldId="258"/>
        </pc:sldMkLst>
        <pc:spChg chg="mod">
          <ac:chgData name="Master Basher" userId="35ae24a40bb6bcf9" providerId="LiveId" clId="{35ECC79C-A7C5-430A-89BE-4BEDB8DEED84}" dt="2018-09-15T10:16:08.552" v="1443" actId="242"/>
          <ac:spMkLst>
            <pc:docMk/>
            <pc:sldMk cId="1881077716" sldId="258"/>
            <ac:spMk id="2" creationId="{BC39509D-C1DA-4A5A-AB84-765DC74EE4E1}"/>
          </ac:spMkLst>
        </pc:spChg>
        <pc:spChg chg="del">
          <ac:chgData name="Master Basher" userId="35ae24a40bb6bcf9" providerId="LiveId" clId="{35ECC79C-A7C5-430A-89BE-4BEDB8DEED84}" dt="2018-09-15T10:08:30.039" v="1164" actId="478"/>
          <ac:spMkLst>
            <pc:docMk/>
            <pc:sldMk cId="1881077716" sldId="258"/>
            <ac:spMk id="3" creationId="{16D0B5AA-9964-470A-A3FA-FC49FCE4ADB3}"/>
          </ac:spMkLst>
        </pc:spChg>
        <pc:spChg chg="add mod">
          <ac:chgData name="Master Basher" userId="35ae24a40bb6bcf9" providerId="LiveId" clId="{35ECC79C-A7C5-430A-89BE-4BEDB8DEED84}" dt="2018-09-16T09:28:49.809" v="1939" actId="1076"/>
          <ac:spMkLst>
            <pc:docMk/>
            <pc:sldMk cId="1881077716" sldId="258"/>
            <ac:spMk id="4" creationId="{3F29FD8B-809B-4086-8133-7402BFC6C1D1}"/>
          </ac:spMkLst>
        </pc:spChg>
        <pc:spChg chg="add del mod">
          <ac:chgData name="Master Basher" userId="35ae24a40bb6bcf9" providerId="LiveId" clId="{35ECC79C-A7C5-430A-89BE-4BEDB8DEED84}" dt="2018-09-15T12:59:48.608" v="1552" actId="478"/>
          <ac:spMkLst>
            <pc:docMk/>
            <pc:sldMk cId="1881077716" sldId="258"/>
            <ac:spMk id="5" creationId="{29F2291E-7C39-4467-B849-D3396EFC5227}"/>
          </ac:spMkLst>
        </pc:spChg>
        <pc:spChg chg="add del mod">
          <ac:chgData name="Master Basher" userId="35ae24a40bb6bcf9" providerId="LiveId" clId="{35ECC79C-A7C5-430A-89BE-4BEDB8DEED84}" dt="2018-09-15T12:59:45.095" v="1550" actId="478"/>
          <ac:spMkLst>
            <pc:docMk/>
            <pc:sldMk cId="1881077716" sldId="258"/>
            <ac:spMk id="6" creationId="{1A0F1B57-2C0B-4522-B784-F190119D8009}"/>
          </ac:spMkLst>
        </pc:spChg>
        <pc:spChg chg="add mod">
          <ac:chgData name="Master Basher" userId="35ae24a40bb6bcf9" providerId="LiveId" clId="{35ECC79C-A7C5-430A-89BE-4BEDB8DEED84}" dt="2018-09-16T09:28:41.066" v="1938" actId="1076"/>
          <ac:spMkLst>
            <pc:docMk/>
            <pc:sldMk cId="1881077716" sldId="258"/>
            <ac:spMk id="7" creationId="{D5952BF5-5F44-40E0-91E5-17D228E8469C}"/>
          </ac:spMkLst>
        </pc:spChg>
        <pc:spChg chg="add del mod">
          <ac:chgData name="Master Basher" userId="35ae24a40bb6bcf9" providerId="LiveId" clId="{35ECC79C-A7C5-430A-89BE-4BEDB8DEED84}" dt="2018-09-15T12:59:42.897" v="1549" actId="478"/>
          <ac:spMkLst>
            <pc:docMk/>
            <pc:sldMk cId="1881077716" sldId="258"/>
            <ac:spMk id="8" creationId="{1B49FC43-49CB-40F8-A671-52F6C4D3CBDF}"/>
          </ac:spMkLst>
        </pc:spChg>
        <pc:spChg chg="add mod">
          <ac:chgData name="Master Basher" userId="35ae24a40bb6bcf9" providerId="LiveId" clId="{35ECC79C-A7C5-430A-89BE-4BEDB8DEED84}" dt="2018-09-16T09:28:41.066" v="1938" actId="1076"/>
          <ac:spMkLst>
            <pc:docMk/>
            <pc:sldMk cId="1881077716" sldId="258"/>
            <ac:spMk id="9" creationId="{78954383-C7CE-4095-824C-8756DB3DC4A5}"/>
          </ac:spMkLst>
        </pc:spChg>
        <pc:spChg chg="add mod">
          <ac:chgData name="Master Basher" userId="35ae24a40bb6bcf9" providerId="LiveId" clId="{35ECC79C-A7C5-430A-89BE-4BEDB8DEED84}" dt="2018-09-16T09:28:41.066" v="1938" actId="1076"/>
          <ac:spMkLst>
            <pc:docMk/>
            <pc:sldMk cId="1881077716" sldId="258"/>
            <ac:spMk id="10" creationId="{4AD370E4-0C03-4A17-8B83-318428B85E57}"/>
          </ac:spMkLst>
        </pc:spChg>
        <pc:spChg chg="add del mod">
          <ac:chgData name="Master Basher" userId="35ae24a40bb6bcf9" providerId="LiveId" clId="{35ECC79C-A7C5-430A-89BE-4BEDB8DEED84}" dt="2018-09-15T12:59:45.095" v="1550" actId="478"/>
          <ac:spMkLst>
            <pc:docMk/>
            <pc:sldMk cId="1881077716" sldId="258"/>
            <ac:spMk id="11" creationId="{8F27E80E-95D5-4992-86E7-96A001992E3A}"/>
          </ac:spMkLst>
        </pc:spChg>
        <pc:spChg chg="add del mod">
          <ac:chgData name="Master Basher" userId="35ae24a40bb6bcf9" providerId="LiveId" clId="{35ECC79C-A7C5-430A-89BE-4BEDB8DEED84}" dt="2018-09-15T12:59:45.095" v="1550" actId="478"/>
          <ac:spMkLst>
            <pc:docMk/>
            <pc:sldMk cId="1881077716" sldId="258"/>
            <ac:spMk id="12" creationId="{FB0E9300-EBA8-4A36-8191-370C834DA6C3}"/>
          </ac:spMkLst>
        </pc:spChg>
        <pc:spChg chg="add del mod">
          <ac:chgData name="Master Basher" userId="35ae24a40bb6bcf9" providerId="LiveId" clId="{35ECC79C-A7C5-430A-89BE-4BEDB8DEED84}" dt="2018-09-15T12:59:45.095" v="1550" actId="478"/>
          <ac:spMkLst>
            <pc:docMk/>
            <pc:sldMk cId="1881077716" sldId="258"/>
            <ac:spMk id="13" creationId="{D8764108-B51F-45B7-895F-E38657629CB1}"/>
          </ac:spMkLst>
        </pc:spChg>
        <pc:spChg chg="add del mod">
          <ac:chgData name="Master Basher" userId="35ae24a40bb6bcf9" providerId="LiveId" clId="{35ECC79C-A7C5-430A-89BE-4BEDB8DEED84}" dt="2018-09-15T12:59:45.095" v="1550" actId="478"/>
          <ac:spMkLst>
            <pc:docMk/>
            <pc:sldMk cId="1881077716" sldId="258"/>
            <ac:spMk id="14" creationId="{7E2F4CD1-4DCD-4212-BB5F-C244940956FD}"/>
          </ac:spMkLst>
        </pc:spChg>
        <pc:spChg chg="add del mod">
          <ac:chgData name="Master Basher" userId="35ae24a40bb6bcf9" providerId="LiveId" clId="{35ECC79C-A7C5-430A-89BE-4BEDB8DEED84}" dt="2018-09-15T12:59:45.095" v="1550" actId="478"/>
          <ac:spMkLst>
            <pc:docMk/>
            <pc:sldMk cId="1881077716" sldId="258"/>
            <ac:spMk id="15" creationId="{700EC011-0F83-4DF7-B016-A86284B45A61}"/>
          </ac:spMkLst>
        </pc:spChg>
        <pc:spChg chg="add del mod">
          <ac:chgData name="Master Basher" userId="35ae24a40bb6bcf9" providerId="LiveId" clId="{35ECC79C-A7C5-430A-89BE-4BEDB8DEED84}" dt="2018-09-15T12:59:45.095" v="1550" actId="478"/>
          <ac:spMkLst>
            <pc:docMk/>
            <pc:sldMk cId="1881077716" sldId="258"/>
            <ac:spMk id="16" creationId="{4FFA12D6-FDB4-4B0E-BAEF-7D5E6BABAE7E}"/>
          </ac:spMkLst>
        </pc:spChg>
        <pc:spChg chg="add del mod">
          <ac:chgData name="Master Basher" userId="35ae24a40bb6bcf9" providerId="LiveId" clId="{35ECC79C-A7C5-430A-89BE-4BEDB8DEED84}" dt="2018-09-15T12:59:45.095" v="1550" actId="478"/>
          <ac:spMkLst>
            <pc:docMk/>
            <pc:sldMk cId="1881077716" sldId="258"/>
            <ac:spMk id="17" creationId="{E1549B40-05B2-4B46-8676-BC3A4404E788}"/>
          </ac:spMkLst>
        </pc:spChg>
        <pc:spChg chg="add mod">
          <ac:chgData name="Master Basher" userId="35ae24a40bb6bcf9" providerId="LiveId" clId="{35ECC79C-A7C5-430A-89BE-4BEDB8DEED84}" dt="2018-09-16T09:28:41.066" v="1938" actId="1076"/>
          <ac:spMkLst>
            <pc:docMk/>
            <pc:sldMk cId="1881077716" sldId="258"/>
            <ac:spMk id="43" creationId="{1741E7A2-802C-4CE3-95C7-0C1AE40F77D4}"/>
          </ac:spMkLst>
        </pc:spChg>
        <pc:spChg chg="add mod">
          <ac:chgData name="Master Basher" userId="35ae24a40bb6bcf9" providerId="LiveId" clId="{35ECC79C-A7C5-430A-89BE-4BEDB8DEED84}" dt="2018-09-16T09:28:41.066" v="1938" actId="1076"/>
          <ac:spMkLst>
            <pc:docMk/>
            <pc:sldMk cId="1881077716" sldId="258"/>
            <ac:spMk id="44" creationId="{1B17B6AF-3F09-41DB-BD24-E43604E5A76C}"/>
          </ac:spMkLst>
        </pc:spChg>
        <pc:spChg chg="add mod">
          <ac:chgData name="Master Basher" userId="35ae24a40bb6bcf9" providerId="LiveId" clId="{35ECC79C-A7C5-430A-89BE-4BEDB8DEED84}" dt="2018-09-16T09:28:41.066" v="1938" actId="1076"/>
          <ac:spMkLst>
            <pc:docMk/>
            <pc:sldMk cId="1881077716" sldId="258"/>
            <ac:spMk id="46" creationId="{16AB0E8A-CEB2-4D61-8725-E4E5FC5F7647}"/>
          </ac:spMkLst>
        </pc:spChg>
        <pc:spChg chg="add mod">
          <ac:chgData name="Master Basher" userId="35ae24a40bb6bcf9" providerId="LiveId" clId="{35ECC79C-A7C5-430A-89BE-4BEDB8DEED84}" dt="2018-09-16T09:28:41.066" v="1938" actId="1076"/>
          <ac:spMkLst>
            <pc:docMk/>
            <pc:sldMk cId="1881077716" sldId="258"/>
            <ac:spMk id="47" creationId="{2C3348D5-8B40-444D-AFA4-2C032B0C50A9}"/>
          </ac:spMkLst>
        </pc:spChg>
        <pc:spChg chg="add del mod">
          <ac:chgData name="Master Basher" userId="35ae24a40bb6bcf9" providerId="LiveId" clId="{35ECC79C-A7C5-430A-89BE-4BEDB8DEED84}" dt="2018-09-16T09:08:32.300" v="1807" actId="478"/>
          <ac:spMkLst>
            <pc:docMk/>
            <pc:sldMk cId="1881077716" sldId="258"/>
            <ac:spMk id="48" creationId="{0A09B2A8-046B-4D4E-BE00-3C130740D590}"/>
          </ac:spMkLst>
        </pc:spChg>
        <pc:spChg chg="add mod">
          <ac:chgData name="Master Basher" userId="35ae24a40bb6bcf9" providerId="LiveId" clId="{35ECC79C-A7C5-430A-89BE-4BEDB8DEED84}" dt="2018-09-16T09:28:41.066" v="1938" actId="1076"/>
          <ac:spMkLst>
            <pc:docMk/>
            <pc:sldMk cId="1881077716" sldId="258"/>
            <ac:spMk id="49" creationId="{9F21F592-76BD-4185-A42E-1E2395DA7CF6}"/>
          </ac:spMkLst>
        </pc:spChg>
        <pc:spChg chg="add mod">
          <ac:chgData name="Master Basher" userId="35ae24a40bb6bcf9" providerId="LiveId" clId="{35ECC79C-A7C5-430A-89BE-4BEDB8DEED84}" dt="2018-09-16T09:28:41.066" v="1938" actId="1076"/>
          <ac:spMkLst>
            <pc:docMk/>
            <pc:sldMk cId="1881077716" sldId="258"/>
            <ac:spMk id="50" creationId="{3AFD3C4A-62E9-49B5-ACC6-AF67E658B8DC}"/>
          </ac:spMkLst>
        </pc:spChg>
        <pc:spChg chg="add mod">
          <ac:chgData name="Master Basher" userId="35ae24a40bb6bcf9" providerId="LiveId" clId="{35ECC79C-A7C5-430A-89BE-4BEDB8DEED84}" dt="2018-09-16T09:28:41.066" v="1938" actId="1076"/>
          <ac:spMkLst>
            <pc:docMk/>
            <pc:sldMk cId="1881077716" sldId="258"/>
            <ac:spMk id="51" creationId="{8F5805D0-D6C9-4247-914A-3219EA223DF4}"/>
          </ac:spMkLst>
        </pc:spChg>
        <pc:spChg chg="add mod">
          <ac:chgData name="Master Basher" userId="35ae24a40bb6bcf9" providerId="LiveId" clId="{35ECC79C-A7C5-430A-89BE-4BEDB8DEED84}" dt="2018-09-16T09:28:41.066" v="1938" actId="1076"/>
          <ac:spMkLst>
            <pc:docMk/>
            <pc:sldMk cId="1881077716" sldId="258"/>
            <ac:spMk id="53" creationId="{8A0CE999-85CB-4578-AAA5-3528546C8AAC}"/>
          </ac:spMkLst>
        </pc:spChg>
        <pc:spChg chg="add mod">
          <ac:chgData name="Master Basher" userId="35ae24a40bb6bcf9" providerId="LiveId" clId="{35ECC79C-A7C5-430A-89BE-4BEDB8DEED84}" dt="2018-09-16T09:28:41.066" v="1938" actId="1076"/>
          <ac:spMkLst>
            <pc:docMk/>
            <pc:sldMk cId="1881077716" sldId="258"/>
            <ac:spMk id="55" creationId="{C7F9EA56-75D3-4B41-BABF-2B2FCBA9A951}"/>
          </ac:spMkLst>
        </pc:spChg>
        <pc:spChg chg="add mod">
          <ac:chgData name="Master Basher" userId="35ae24a40bb6bcf9" providerId="LiveId" clId="{35ECC79C-A7C5-430A-89BE-4BEDB8DEED84}" dt="2018-09-16T09:28:41.066" v="1938" actId="1076"/>
          <ac:spMkLst>
            <pc:docMk/>
            <pc:sldMk cId="1881077716" sldId="258"/>
            <ac:spMk id="57" creationId="{4EBB98CE-9450-4C8D-B7E4-D65D5C035E37}"/>
          </ac:spMkLst>
        </pc:spChg>
        <pc:spChg chg="add mod">
          <ac:chgData name="Master Basher" userId="35ae24a40bb6bcf9" providerId="LiveId" clId="{35ECC79C-A7C5-430A-89BE-4BEDB8DEED84}" dt="2018-09-16T09:28:41.066" v="1938" actId="1076"/>
          <ac:spMkLst>
            <pc:docMk/>
            <pc:sldMk cId="1881077716" sldId="258"/>
            <ac:spMk id="232" creationId="{ADABA196-465C-4FC2-85FB-5E151F26A7AD}"/>
          </ac:spMkLst>
        </pc:spChg>
        <pc:spChg chg="add mod">
          <ac:chgData name="Master Basher" userId="35ae24a40bb6bcf9" providerId="LiveId" clId="{35ECC79C-A7C5-430A-89BE-4BEDB8DEED84}" dt="2018-09-16T09:29:41.862" v="1955" actId="1076"/>
          <ac:spMkLst>
            <pc:docMk/>
            <pc:sldMk cId="1881077716" sldId="258"/>
            <ac:spMk id="373" creationId="{274D0034-8B2E-486B-AF51-E7C99716CA14}"/>
          </ac:spMkLst>
        </pc:spChg>
        <pc:spChg chg="add mod">
          <ac:chgData name="Master Basher" userId="35ae24a40bb6bcf9" providerId="LiveId" clId="{35ECC79C-A7C5-430A-89BE-4BEDB8DEED84}" dt="2018-09-16T09:29:47.040" v="1956" actId="1076"/>
          <ac:spMkLst>
            <pc:docMk/>
            <pc:sldMk cId="1881077716" sldId="258"/>
            <ac:spMk id="374" creationId="{FDCF488F-0DFB-40AB-B88E-3B21A312917B}"/>
          </ac:spMkLst>
        </pc:spChg>
        <pc:spChg chg="add mod">
          <ac:chgData name="Master Basher" userId="35ae24a40bb6bcf9" providerId="LiveId" clId="{35ECC79C-A7C5-430A-89BE-4BEDB8DEED84}" dt="2018-09-16T09:29:50.748" v="1957" actId="1076"/>
          <ac:spMkLst>
            <pc:docMk/>
            <pc:sldMk cId="1881077716" sldId="258"/>
            <ac:spMk id="375" creationId="{6BB29610-EB4D-449A-BCF5-7D2F1291F14F}"/>
          </ac:spMkLst>
        </pc:spChg>
        <pc:cxnChg chg="add del mod">
          <ac:chgData name="Master Basher" userId="35ae24a40bb6bcf9" providerId="LiveId" clId="{35ECC79C-A7C5-430A-89BE-4BEDB8DEED84}" dt="2018-09-16T09:09:29.424" v="1832" actId="478"/>
          <ac:cxnSpMkLst>
            <pc:docMk/>
            <pc:sldMk cId="1881077716" sldId="258"/>
            <ac:cxnSpMk id="5" creationId="{59AF9CBD-184A-4944-B072-1158F9FED7D2}"/>
          </ac:cxnSpMkLst>
        </pc:cxnChg>
        <pc:cxnChg chg="add del mod">
          <ac:chgData name="Master Basher" userId="35ae24a40bb6bcf9" providerId="LiveId" clId="{35ECC79C-A7C5-430A-89BE-4BEDB8DEED84}" dt="2018-09-16T09:09:28.607" v="1831" actId="478"/>
          <ac:cxnSpMkLst>
            <pc:docMk/>
            <pc:sldMk cId="1881077716" sldId="258"/>
            <ac:cxnSpMk id="8" creationId="{B2CAA1D0-3624-4CEF-8AB5-D0B658F75224}"/>
          </ac:cxnSpMkLst>
        </pc:cxnChg>
        <pc:cxnChg chg="add del mod">
          <ac:chgData name="Master Basher" userId="35ae24a40bb6bcf9" providerId="LiveId" clId="{35ECC79C-A7C5-430A-89BE-4BEDB8DEED84}" dt="2018-09-16T09:09:30.849" v="1833" actId="478"/>
          <ac:cxnSpMkLst>
            <pc:docMk/>
            <pc:sldMk cId="1881077716" sldId="258"/>
            <ac:cxnSpMk id="12" creationId="{F8A60914-0813-415C-B04B-55AC958CA543}"/>
          </ac:cxnSpMkLst>
        </pc:cxnChg>
        <pc:cxnChg chg="add del mod">
          <ac:chgData name="Master Basher" userId="35ae24a40bb6bcf9" providerId="LiveId" clId="{35ECC79C-A7C5-430A-89BE-4BEDB8DEED84}" dt="2018-09-16T08:59:33.332" v="1705" actId="11529"/>
          <ac:cxnSpMkLst>
            <pc:docMk/>
            <pc:sldMk cId="1881077716" sldId="258"/>
            <ac:cxnSpMk id="14" creationId="{DBFC8F70-EFFD-439B-9AE3-791A10318102}"/>
          </ac:cxnSpMkLst>
        </pc:cxnChg>
        <pc:cxnChg chg="add del mod">
          <ac:chgData name="Master Basher" userId="35ae24a40bb6bcf9" providerId="LiveId" clId="{35ECC79C-A7C5-430A-89BE-4BEDB8DEED84}" dt="2018-09-16T08:57:44.895" v="1698" actId="11529"/>
          <ac:cxnSpMkLst>
            <pc:docMk/>
            <pc:sldMk cId="1881077716" sldId="258"/>
            <ac:cxnSpMk id="16" creationId="{B2788CEF-8E22-4DCA-B16D-0D1406C2B8E9}"/>
          </ac:cxnSpMkLst>
        </pc:cxnChg>
        <pc:cxnChg chg="add del mod">
          <ac:chgData name="Master Basher" userId="35ae24a40bb6bcf9" providerId="LiveId" clId="{35ECC79C-A7C5-430A-89BE-4BEDB8DEED84}" dt="2018-09-15T12:57:27.869" v="1529" actId="478"/>
          <ac:cxnSpMkLst>
            <pc:docMk/>
            <pc:sldMk cId="1881077716" sldId="258"/>
            <ac:cxnSpMk id="18" creationId="{799B384B-507A-4D51-9CCF-7DEBDE933B0F}"/>
          </ac:cxnSpMkLst>
        </pc:cxnChg>
        <pc:cxnChg chg="add del mod">
          <ac:chgData name="Master Basher" userId="35ae24a40bb6bcf9" providerId="LiveId" clId="{35ECC79C-A7C5-430A-89BE-4BEDB8DEED84}" dt="2018-09-15T12:56:46.291" v="1521" actId="478"/>
          <ac:cxnSpMkLst>
            <pc:docMk/>
            <pc:sldMk cId="1881077716" sldId="258"/>
            <ac:cxnSpMk id="19" creationId="{F9F7D105-E89E-40AB-90AE-097C219AD362}"/>
          </ac:cxnSpMkLst>
        </pc:cxnChg>
        <pc:cxnChg chg="add del mod">
          <ac:chgData name="Master Basher" userId="35ae24a40bb6bcf9" providerId="LiveId" clId="{35ECC79C-A7C5-430A-89BE-4BEDB8DEED84}" dt="2018-09-15T12:57:28.957" v="1530" actId="478"/>
          <ac:cxnSpMkLst>
            <pc:docMk/>
            <pc:sldMk cId="1881077716" sldId="258"/>
            <ac:cxnSpMk id="21" creationId="{A943E80F-D76B-4E22-BC78-0B2219BFA178}"/>
          </ac:cxnSpMkLst>
        </pc:cxnChg>
        <pc:cxnChg chg="add del mod">
          <ac:chgData name="Master Basher" userId="35ae24a40bb6bcf9" providerId="LiveId" clId="{35ECC79C-A7C5-430A-89BE-4BEDB8DEED84}" dt="2018-09-15T12:57:25.840" v="1527" actId="478"/>
          <ac:cxnSpMkLst>
            <pc:docMk/>
            <pc:sldMk cId="1881077716" sldId="258"/>
            <ac:cxnSpMk id="23" creationId="{87F214D2-25BD-4703-90A4-3553203828AA}"/>
          </ac:cxnSpMkLst>
        </pc:cxnChg>
        <pc:cxnChg chg="add del mod">
          <ac:chgData name="Master Basher" userId="35ae24a40bb6bcf9" providerId="LiveId" clId="{35ECC79C-A7C5-430A-89BE-4BEDB8DEED84}" dt="2018-09-15T12:56:47.438" v="1522" actId="478"/>
          <ac:cxnSpMkLst>
            <pc:docMk/>
            <pc:sldMk cId="1881077716" sldId="258"/>
            <ac:cxnSpMk id="27" creationId="{CCE3B02F-B84C-4AF7-A320-C4D392AC5B34}"/>
          </ac:cxnSpMkLst>
        </pc:cxnChg>
        <pc:cxnChg chg="add mod">
          <ac:chgData name="Master Basher" userId="35ae24a40bb6bcf9" providerId="LiveId" clId="{35ECC79C-A7C5-430A-89BE-4BEDB8DEED84}" dt="2018-09-16T09:28:41.066" v="1938" actId="1076"/>
          <ac:cxnSpMkLst>
            <pc:docMk/>
            <pc:sldMk cId="1881077716" sldId="258"/>
            <ac:cxnSpMk id="28" creationId="{A8DA6717-CF64-49D8-B7B1-7A9EDD9B6CD7}"/>
          </ac:cxnSpMkLst>
        </pc:cxnChg>
        <pc:cxnChg chg="add del mod">
          <ac:chgData name="Master Basher" userId="35ae24a40bb6bcf9" providerId="LiveId" clId="{35ECC79C-A7C5-430A-89BE-4BEDB8DEED84}" dt="2018-09-15T12:57:27.156" v="1528" actId="478"/>
          <ac:cxnSpMkLst>
            <pc:docMk/>
            <pc:sldMk cId="1881077716" sldId="258"/>
            <ac:cxnSpMk id="29" creationId="{78968D2E-79D0-4983-B91B-C66A2C32E859}"/>
          </ac:cxnSpMkLst>
        </pc:cxnChg>
        <pc:cxnChg chg="add mod">
          <ac:chgData name="Master Basher" userId="35ae24a40bb6bcf9" providerId="LiveId" clId="{35ECC79C-A7C5-430A-89BE-4BEDB8DEED84}" dt="2018-09-16T09:28:41.066" v="1938" actId="1076"/>
          <ac:cxnSpMkLst>
            <pc:docMk/>
            <pc:sldMk cId="1881077716" sldId="258"/>
            <ac:cxnSpMk id="31" creationId="{55766520-327C-487F-8348-7398E20225F6}"/>
          </ac:cxnSpMkLst>
        </pc:cxnChg>
        <pc:cxnChg chg="add del mod">
          <ac:chgData name="Master Basher" userId="35ae24a40bb6bcf9" providerId="LiveId" clId="{35ECC79C-A7C5-430A-89BE-4BEDB8DEED84}" dt="2018-09-15T13:03:41.915" v="1674" actId="478"/>
          <ac:cxnSpMkLst>
            <pc:docMk/>
            <pc:sldMk cId="1881077716" sldId="258"/>
            <ac:cxnSpMk id="33" creationId="{6B290F52-A839-43EC-85B0-38E76300DA7F}"/>
          </ac:cxnSpMkLst>
        </pc:cxnChg>
        <pc:cxnChg chg="add mod">
          <ac:chgData name="Master Basher" userId="35ae24a40bb6bcf9" providerId="LiveId" clId="{35ECC79C-A7C5-430A-89BE-4BEDB8DEED84}" dt="2018-09-16T09:28:56.245" v="1940" actId="14100"/>
          <ac:cxnSpMkLst>
            <pc:docMk/>
            <pc:sldMk cId="1881077716" sldId="258"/>
            <ac:cxnSpMk id="35" creationId="{5659FECA-03C9-4654-974D-9A6361D4C813}"/>
          </ac:cxnSpMkLst>
        </pc:cxnChg>
        <pc:cxnChg chg="add del mod">
          <ac:chgData name="Master Basher" userId="35ae24a40bb6bcf9" providerId="LiveId" clId="{35ECC79C-A7C5-430A-89BE-4BEDB8DEED84}" dt="2018-09-15T13:04:22.829" v="1679" actId="11529"/>
          <ac:cxnSpMkLst>
            <pc:docMk/>
            <pc:sldMk cId="1881077716" sldId="258"/>
            <ac:cxnSpMk id="37" creationId="{C22D6D9A-A3E4-46F1-BDA6-B47AD61D7A48}"/>
          </ac:cxnSpMkLst>
        </pc:cxnChg>
        <pc:cxnChg chg="add del mod">
          <ac:chgData name="Master Basher" userId="35ae24a40bb6bcf9" providerId="LiveId" clId="{35ECC79C-A7C5-430A-89BE-4BEDB8DEED84}" dt="2018-09-15T13:04:22.470" v="1678" actId="11529"/>
          <ac:cxnSpMkLst>
            <pc:docMk/>
            <pc:sldMk cId="1881077716" sldId="258"/>
            <ac:cxnSpMk id="39" creationId="{89B3A8DF-84B5-4AF8-A5E3-4293784DE0E6}"/>
          </ac:cxnSpMkLst>
        </pc:cxnChg>
        <pc:cxnChg chg="add del mod">
          <ac:chgData name="Master Basher" userId="35ae24a40bb6bcf9" providerId="LiveId" clId="{35ECC79C-A7C5-430A-89BE-4BEDB8DEED84}" dt="2018-09-16T09:05:35.219" v="1762" actId="478"/>
          <ac:cxnSpMkLst>
            <pc:docMk/>
            <pc:sldMk cId="1881077716" sldId="258"/>
            <ac:cxnSpMk id="41" creationId="{1D53DAEB-8595-4FEB-A618-1C572221C532}"/>
          </ac:cxnSpMkLst>
        </pc:cxnChg>
        <pc:cxnChg chg="add del mod">
          <ac:chgData name="Master Basher" userId="35ae24a40bb6bcf9" providerId="LiveId" clId="{35ECC79C-A7C5-430A-89BE-4BEDB8DEED84}" dt="2018-09-15T12:56:44.963" v="1520" actId="478"/>
          <ac:cxnSpMkLst>
            <pc:docMk/>
            <pc:sldMk cId="1881077716" sldId="258"/>
            <ac:cxnSpMk id="42" creationId="{1BFBF591-9C62-40AD-B70D-33B1B4E195C9}"/>
          </ac:cxnSpMkLst>
        </pc:cxnChg>
        <pc:cxnChg chg="add del mod">
          <ac:chgData name="Master Basher" userId="35ae24a40bb6bcf9" providerId="LiveId" clId="{35ECC79C-A7C5-430A-89BE-4BEDB8DEED84}" dt="2018-09-15T12:56:41.969" v="1519" actId="478"/>
          <ac:cxnSpMkLst>
            <pc:docMk/>
            <pc:sldMk cId="1881077716" sldId="258"/>
            <ac:cxnSpMk id="45" creationId="{302A2690-92E0-4684-9D5A-475A39540DEF}"/>
          </ac:cxnSpMkLst>
        </pc:cxnChg>
        <pc:cxnChg chg="add del mod">
          <ac:chgData name="Master Basher" userId="35ae24a40bb6bcf9" providerId="LiveId" clId="{35ECC79C-A7C5-430A-89BE-4BEDB8DEED84}" dt="2018-09-15T12:56:51.504" v="1524" actId="478"/>
          <ac:cxnSpMkLst>
            <pc:docMk/>
            <pc:sldMk cId="1881077716" sldId="258"/>
            <ac:cxnSpMk id="52" creationId="{D40C92C9-9D2E-425E-848B-938FF6FC1749}"/>
          </ac:cxnSpMkLst>
        </pc:cxnChg>
        <pc:cxnChg chg="add del mod">
          <ac:chgData name="Master Basher" userId="35ae24a40bb6bcf9" providerId="LiveId" clId="{35ECC79C-A7C5-430A-89BE-4BEDB8DEED84}" dt="2018-09-15T12:56:48.316" v="1523" actId="478"/>
          <ac:cxnSpMkLst>
            <pc:docMk/>
            <pc:sldMk cId="1881077716" sldId="258"/>
            <ac:cxnSpMk id="54" creationId="{5F84B7E0-D1F5-4B10-8943-2916E63B6117}"/>
          </ac:cxnSpMkLst>
        </pc:cxnChg>
        <pc:cxnChg chg="add del mod">
          <ac:chgData name="Master Basher" userId="35ae24a40bb6bcf9" providerId="LiveId" clId="{35ECC79C-A7C5-430A-89BE-4BEDB8DEED84}" dt="2018-09-15T12:56:37.023" v="1517" actId="478"/>
          <ac:cxnSpMkLst>
            <pc:docMk/>
            <pc:sldMk cId="1881077716" sldId="258"/>
            <ac:cxnSpMk id="56" creationId="{B219123B-2288-4D4A-91B4-7984FA1A1FFD}"/>
          </ac:cxnSpMkLst>
        </pc:cxnChg>
        <pc:cxnChg chg="add del mod">
          <ac:chgData name="Master Basher" userId="35ae24a40bb6bcf9" providerId="LiveId" clId="{35ECC79C-A7C5-430A-89BE-4BEDB8DEED84}" dt="2018-09-15T12:56:38.312" v="1518" actId="478"/>
          <ac:cxnSpMkLst>
            <pc:docMk/>
            <pc:sldMk cId="1881077716" sldId="258"/>
            <ac:cxnSpMk id="58" creationId="{45B5E961-F99C-4852-8BAF-AED198F58554}"/>
          </ac:cxnSpMkLst>
        </pc:cxnChg>
        <pc:cxnChg chg="add del mod">
          <ac:chgData name="Master Basher" userId="35ae24a40bb6bcf9" providerId="LiveId" clId="{35ECC79C-A7C5-430A-89BE-4BEDB8DEED84}" dt="2018-09-15T12:55:41.893" v="1511" actId="478"/>
          <ac:cxnSpMkLst>
            <pc:docMk/>
            <pc:sldMk cId="1881077716" sldId="258"/>
            <ac:cxnSpMk id="60" creationId="{AD9D5DED-EF63-41FA-82E4-7906855706CF}"/>
          </ac:cxnSpMkLst>
        </pc:cxnChg>
        <pc:cxnChg chg="add del mod">
          <ac:chgData name="Master Basher" userId="35ae24a40bb6bcf9" providerId="LiveId" clId="{35ECC79C-A7C5-430A-89BE-4BEDB8DEED84}" dt="2018-09-16T09:05:34.248" v="1761" actId="478"/>
          <ac:cxnSpMkLst>
            <pc:docMk/>
            <pc:sldMk cId="1881077716" sldId="258"/>
            <ac:cxnSpMk id="61" creationId="{797E5A81-1593-4385-B358-48D0EB3CE51D}"/>
          </ac:cxnSpMkLst>
        </pc:cxnChg>
        <pc:cxnChg chg="add del mod">
          <ac:chgData name="Master Basher" userId="35ae24a40bb6bcf9" providerId="LiveId" clId="{35ECC79C-A7C5-430A-89BE-4BEDB8DEED84}" dt="2018-09-15T12:55:40.750" v="1510" actId="478"/>
          <ac:cxnSpMkLst>
            <pc:docMk/>
            <pc:sldMk cId="1881077716" sldId="258"/>
            <ac:cxnSpMk id="62" creationId="{A025AE9F-3457-4E79-BA7B-81A1BDCEBDCC}"/>
          </ac:cxnSpMkLst>
        </pc:cxnChg>
        <pc:cxnChg chg="add del mod">
          <ac:chgData name="Master Basher" userId="35ae24a40bb6bcf9" providerId="LiveId" clId="{35ECC79C-A7C5-430A-89BE-4BEDB8DEED84}" dt="2018-09-15T12:55:44.048" v="1513" actId="478"/>
          <ac:cxnSpMkLst>
            <pc:docMk/>
            <pc:sldMk cId="1881077716" sldId="258"/>
            <ac:cxnSpMk id="64" creationId="{2C5470E6-9CC5-4E8B-9CBB-207E9CB5A868}"/>
          </ac:cxnSpMkLst>
        </pc:cxnChg>
        <pc:cxnChg chg="add del mod">
          <ac:chgData name="Master Basher" userId="35ae24a40bb6bcf9" providerId="LiveId" clId="{35ECC79C-A7C5-430A-89BE-4BEDB8DEED84}" dt="2018-09-16T09:05:38.449" v="1766" actId="478"/>
          <ac:cxnSpMkLst>
            <pc:docMk/>
            <pc:sldMk cId="1881077716" sldId="258"/>
            <ac:cxnSpMk id="65" creationId="{6145C6D1-306D-4222-9E7A-F0B2C0A30973}"/>
          </ac:cxnSpMkLst>
        </pc:cxnChg>
        <pc:cxnChg chg="add del mod">
          <ac:chgData name="Master Basher" userId="35ae24a40bb6bcf9" providerId="LiveId" clId="{35ECC79C-A7C5-430A-89BE-4BEDB8DEED84}" dt="2018-09-15T12:55:43.167" v="1512" actId="478"/>
          <ac:cxnSpMkLst>
            <pc:docMk/>
            <pc:sldMk cId="1881077716" sldId="258"/>
            <ac:cxnSpMk id="66" creationId="{2C2B29CA-F9E7-4E50-94BF-A7C1D1EA384C}"/>
          </ac:cxnSpMkLst>
        </pc:cxnChg>
        <pc:cxnChg chg="add del mod">
          <ac:chgData name="Master Basher" userId="35ae24a40bb6bcf9" providerId="LiveId" clId="{35ECC79C-A7C5-430A-89BE-4BEDB8DEED84}" dt="2018-09-15T12:57:32.427" v="1534" actId="478"/>
          <ac:cxnSpMkLst>
            <pc:docMk/>
            <pc:sldMk cId="1881077716" sldId="258"/>
            <ac:cxnSpMk id="68" creationId="{14FC490F-F2B8-4DAD-B753-BFC8F0B8A208}"/>
          </ac:cxnSpMkLst>
        </pc:cxnChg>
        <pc:cxnChg chg="add del mod">
          <ac:chgData name="Master Basher" userId="35ae24a40bb6bcf9" providerId="LiveId" clId="{35ECC79C-A7C5-430A-89BE-4BEDB8DEED84}" dt="2018-09-16T09:05:37.653" v="1765" actId="478"/>
          <ac:cxnSpMkLst>
            <pc:docMk/>
            <pc:sldMk cId="1881077716" sldId="258"/>
            <ac:cxnSpMk id="69" creationId="{7CFA20D7-AABF-4056-AE94-11E80EC427E0}"/>
          </ac:cxnSpMkLst>
        </pc:cxnChg>
        <pc:cxnChg chg="add del mod">
          <ac:chgData name="Master Basher" userId="35ae24a40bb6bcf9" providerId="LiveId" clId="{35ECC79C-A7C5-430A-89BE-4BEDB8DEED84}" dt="2018-09-15T12:57:31.405" v="1533" actId="478"/>
          <ac:cxnSpMkLst>
            <pc:docMk/>
            <pc:sldMk cId="1881077716" sldId="258"/>
            <ac:cxnSpMk id="70" creationId="{FD27EA07-F5BC-4257-B20E-6DC6A46CB6EA}"/>
          </ac:cxnSpMkLst>
        </pc:cxnChg>
        <pc:cxnChg chg="add del mod">
          <ac:chgData name="Master Basher" userId="35ae24a40bb6bcf9" providerId="LiveId" clId="{35ECC79C-A7C5-430A-89BE-4BEDB8DEED84}" dt="2018-09-15T12:57:30.645" v="1532" actId="478"/>
          <ac:cxnSpMkLst>
            <pc:docMk/>
            <pc:sldMk cId="1881077716" sldId="258"/>
            <ac:cxnSpMk id="72" creationId="{33E7514F-D36E-48DB-B342-498C0DE51597}"/>
          </ac:cxnSpMkLst>
        </pc:cxnChg>
        <pc:cxnChg chg="add del mod">
          <ac:chgData name="Master Basher" userId="35ae24a40bb6bcf9" providerId="LiveId" clId="{35ECC79C-A7C5-430A-89BE-4BEDB8DEED84}" dt="2018-09-16T09:05:39.410" v="1767" actId="478"/>
          <ac:cxnSpMkLst>
            <pc:docMk/>
            <pc:sldMk cId="1881077716" sldId="258"/>
            <ac:cxnSpMk id="73" creationId="{436A1E68-8886-405C-AA10-E8C0B1B001A1}"/>
          </ac:cxnSpMkLst>
        </pc:cxnChg>
        <pc:cxnChg chg="add del mod">
          <ac:chgData name="Master Basher" userId="35ae24a40bb6bcf9" providerId="LiveId" clId="{35ECC79C-A7C5-430A-89BE-4BEDB8DEED84}" dt="2018-09-15T12:57:30.042" v="1531" actId="478"/>
          <ac:cxnSpMkLst>
            <pc:docMk/>
            <pc:sldMk cId="1881077716" sldId="258"/>
            <ac:cxnSpMk id="74" creationId="{1469AC4C-BAA5-4D63-8688-E40779E6B159}"/>
          </ac:cxnSpMkLst>
        </pc:cxnChg>
        <pc:cxnChg chg="add del mod">
          <ac:chgData name="Master Basher" userId="35ae24a40bb6bcf9" providerId="LiveId" clId="{35ECC79C-A7C5-430A-89BE-4BEDB8DEED84}" dt="2018-09-16T09:05:36.641" v="1764" actId="478"/>
          <ac:cxnSpMkLst>
            <pc:docMk/>
            <pc:sldMk cId="1881077716" sldId="258"/>
            <ac:cxnSpMk id="76" creationId="{43F2BB12-A2E1-4ADE-8C4E-1D485A6DBA6F}"/>
          </ac:cxnSpMkLst>
        </pc:cxnChg>
        <pc:cxnChg chg="add del mod">
          <ac:chgData name="Master Basher" userId="35ae24a40bb6bcf9" providerId="LiveId" clId="{35ECC79C-A7C5-430A-89BE-4BEDB8DEED84}" dt="2018-09-16T09:05:40.325" v="1768" actId="478"/>
          <ac:cxnSpMkLst>
            <pc:docMk/>
            <pc:sldMk cId="1881077716" sldId="258"/>
            <ac:cxnSpMk id="79" creationId="{6CAEA0F5-A21A-45A2-860A-38A75DCC6684}"/>
          </ac:cxnSpMkLst>
        </pc:cxnChg>
        <pc:cxnChg chg="add del mod">
          <ac:chgData name="Master Basher" userId="35ae24a40bb6bcf9" providerId="LiveId" clId="{35ECC79C-A7C5-430A-89BE-4BEDB8DEED84}" dt="2018-09-16T09:05:35.613" v="1763" actId="478"/>
          <ac:cxnSpMkLst>
            <pc:docMk/>
            <pc:sldMk cId="1881077716" sldId="258"/>
            <ac:cxnSpMk id="81" creationId="{921ED7E6-E3EE-4E98-9D03-D8C0AED61041}"/>
          </ac:cxnSpMkLst>
        </pc:cxnChg>
        <pc:cxnChg chg="add del mod">
          <ac:chgData name="Master Basher" userId="35ae24a40bb6bcf9" providerId="LiveId" clId="{35ECC79C-A7C5-430A-89BE-4BEDB8DEED84}" dt="2018-09-15T12:57:33.052" v="1535" actId="478"/>
          <ac:cxnSpMkLst>
            <pc:docMk/>
            <pc:sldMk cId="1881077716" sldId="258"/>
            <ac:cxnSpMk id="104" creationId="{5BC014AE-4F18-4C30-9B63-7C93B9F25787}"/>
          </ac:cxnSpMkLst>
        </pc:cxnChg>
        <pc:cxnChg chg="add del mod">
          <ac:chgData name="Master Basher" userId="35ae24a40bb6bcf9" providerId="LiveId" clId="{35ECC79C-A7C5-430A-89BE-4BEDB8DEED84}" dt="2018-09-16T09:09:31.745" v="1834" actId="478"/>
          <ac:cxnSpMkLst>
            <pc:docMk/>
            <pc:sldMk cId="1881077716" sldId="258"/>
            <ac:cxnSpMk id="201" creationId="{29864A64-FB55-4688-BD24-4C9205F23787}"/>
          </ac:cxnSpMkLst>
        </pc:cxnChg>
        <pc:cxnChg chg="add del mod">
          <ac:chgData name="Master Basher" userId="35ae24a40bb6bcf9" providerId="LiveId" clId="{35ECC79C-A7C5-430A-89BE-4BEDB8DEED84}" dt="2018-09-16T09:10:39.946" v="1857" actId="478"/>
          <ac:cxnSpMkLst>
            <pc:docMk/>
            <pc:sldMk cId="1881077716" sldId="258"/>
            <ac:cxnSpMk id="218" creationId="{E5F40D11-D9F1-4A0E-8505-D5D96AFF28AA}"/>
          </ac:cxnSpMkLst>
        </pc:cxnChg>
        <pc:cxnChg chg="add del mod">
          <ac:chgData name="Master Basher" userId="35ae24a40bb6bcf9" providerId="LiveId" clId="{35ECC79C-A7C5-430A-89BE-4BEDB8DEED84}" dt="2018-09-16T09:08:20.516" v="1802" actId="478"/>
          <ac:cxnSpMkLst>
            <pc:docMk/>
            <pc:sldMk cId="1881077716" sldId="258"/>
            <ac:cxnSpMk id="221" creationId="{34DA67A1-60F9-4ADA-8592-930BCA086AD1}"/>
          </ac:cxnSpMkLst>
        </pc:cxnChg>
        <pc:cxnChg chg="add del mod">
          <ac:chgData name="Master Basher" userId="35ae24a40bb6bcf9" providerId="LiveId" clId="{35ECC79C-A7C5-430A-89BE-4BEDB8DEED84}" dt="2018-09-16T09:08:59.729" v="1823" actId="478"/>
          <ac:cxnSpMkLst>
            <pc:docMk/>
            <pc:sldMk cId="1881077716" sldId="258"/>
            <ac:cxnSpMk id="228" creationId="{AB49795C-2451-455B-AE52-A65242A45FA7}"/>
          </ac:cxnSpMkLst>
        </pc:cxnChg>
        <pc:cxnChg chg="add mod">
          <ac:chgData name="Master Basher" userId="35ae24a40bb6bcf9" providerId="LiveId" clId="{35ECC79C-A7C5-430A-89BE-4BEDB8DEED84}" dt="2018-09-16T09:28:41.066" v="1938" actId="1076"/>
          <ac:cxnSpMkLst>
            <pc:docMk/>
            <pc:sldMk cId="1881077716" sldId="258"/>
            <ac:cxnSpMk id="235" creationId="{32452A53-685B-4EE0-A648-408AA8EC75C9}"/>
          </ac:cxnSpMkLst>
        </pc:cxnChg>
        <pc:cxnChg chg="add mod">
          <ac:chgData name="Master Basher" userId="35ae24a40bb6bcf9" providerId="LiveId" clId="{35ECC79C-A7C5-430A-89BE-4BEDB8DEED84}" dt="2018-09-16T09:28:41.066" v="1938" actId="1076"/>
          <ac:cxnSpMkLst>
            <pc:docMk/>
            <pc:sldMk cId="1881077716" sldId="258"/>
            <ac:cxnSpMk id="237" creationId="{CF27055F-AF76-49C1-BBA3-D923ADC1D1E6}"/>
          </ac:cxnSpMkLst>
        </pc:cxnChg>
        <pc:cxnChg chg="add mod">
          <ac:chgData name="Master Basher" userId="35ae24a40bb6bcf9" providerId="LiveId" clId="{35ECC79C-A7C5-430A-89BE-4BEDB8DEED84}" dt="2018-09-16T09:28:49.809" v="1939" actId="1076"/>
          <ac:cxnSpMkLst>
            <pc:docMk/>
            <pc:sldMk cId="1881077716" sldId="258"/>
            <ac:cxnSpMk id="238" creationId="{8FD6B573-C279-4ADC-AB9B-3E13CE49258E}"/>
          </ac:cxnSpMkLst>
        </pc:cxnChg>
        <pc:cxnChg chg="add mod">
          <ac:chgData name="Master Basher" userId="35ae24a40bb6bcf9" providerId="LiveId" clId="{35ECC79C-A7C5-430A-89BE-4BEDB8DEED84}" dt="2018-09-16T09:28:41.066" v="1938" actId="1076"/>
          <ac:cxnSpMkLst>
            <pc:docMk/>
            <pc:sldMk cId="1881077716" sldId="258"/>
            <ac:cxnSpMk id="243" creationId="{98854195-065F-4430-BD3C-81BB6CCCD2C3}"/>
          </ac:cxnSpMkLst>
        </pc:cxnChg>
        <pc:cxnChg chg="add mod">
          <ac:chgData name="Master Basher" userId="35ae24a40bb6bcf9" providerId="LiveId" clId="{35ECC79C-A7C5-430A-89BE-4BEDB8DEED84}" dt="2018-09-16T09:28:41.066" v="1938" actId="1076"/>
          <ac:cxnSpMkLst>
            <pc:docMk/>
            <pc:sldMk cId="1881077716" sldId="258"/>
            <ac:cxnSpMk id="246" creationId="{4117D2E7-D432-4E49-B2A2-EF7D8145C9F1}"/>
          </ac:cxnSpMkLst>
        </pc:cxnChg>
        <pc:cxnChg chg="add mod">
          <ac:chgData name="Master Basher" userId="35ae24a40bb6bcf9" providerId="LiveId" clId="{35ECC79C-A7C5-430A-89BE-4BEDB8DEED84}" dt="2018-09-16T09:28:41.066" v="1938" actId="1076"/>
          <ac:cxnSpMkLst>
            <pc:docMk/>
            <pc:sldMk cId="1881077716" sldId="258"/>
            <ac:cxnSpMk id="249" creationId="{87447A9F-81ED-43F9-8E65-242E4C634CD1}"/>
          </ac:cxnSpMkLst>
        </pc:cxnChg>
        <pc:cxnChg chg="add mod">
          <ac:chgData name="Master Basher" userId="35ae24a40bb6bcf9" providerId="LiveId" clId="{35ECC79C-A7C5-430A-89BE-4BEDB8DEED84}" dt="2018-09-16T09:28:41.066" v="1938" actId="1076"/>
          <ac:cxnSpMkLst>
            <pc:docMk/>
            <pc:sldMk cId="1881077716" sldId="258"/>
            <ac:cxnSpMk id="255" creationId="{1EE6E10F-8C1A-4C48-9386-11BFE6F788A4}"/>
          </ac:cxnSpMkLst>
        </pc:cxnChg>
        <pc:cxnChg chg="add mod">
          <ac:chgData name="Master Basher" userId="35ae24a40bb6bcf9" providerId="LiveId" clId="{35ECC79C-A7C5-430A-89BE-4BEDB8DEED84}" dt="2018-09-16T09:28:41.066" v="1938" actId="1076"/>
          <ac:cxnSpMkLst>
            <pc:docMk/>
            <pc:sldMk cId="1881077716" sldId="258"/>
            <ac:cxnSpMk id="259" creationId="{8D0C2D02-EB72-4E37-8DF5-7D5D7D31BCEB}"/>
          </ac:cxnSpMkLst>
        </pc:cxnChg>
        <pc:cxnChg chg="add mod">
          <ac:chgData name="Master Basher" userId="35ae24a40bb6bcf9" providerId="LiveId" clId="{35ECC79C-A7C5-430A-89BE-4BEDB8DEED84}" dt="2018-09-16T09:28:41.066" v="1938" actId="1076"/>
          <ac:cxnSpMkLst>
            <pc:docMk/>
            <pc:sldMk cId="1881077716" sldId="258"/>
            <ac:cxnSpMk id="262" creationId="{067D8486-742A-4A67-90EE-747DCC1834CE}"/>
          </ac:cxnSpMkLst>
        </pc:cxnChg>
        <pc:cxnChg chg="add mod">
          <ac:chgData name="Master Basher" userId="35ae24a40bb6bcf9" providerId="LiveId" clId="{35ECC79C-A7C5-430A-89BE-4BEDB8DEED84}" dt="2018-09-16T09:28:41.066" v="1938" actId="1076"/>
          <ac:cxnSpMkLst>
            <pc:docMk/>
            <pc:sldMk cId="1881077716" sldId="258"/>
            <ac:cxnSpMk id="265" creationId="{05153A93-F423-4B94-A85F-1826D1E65B60}"/>
          </ac:cxnSpMkLst>
        </pc:cxnChg>
        <pc:cxnChg chg="add mod">
          <ac:chgData name="Master Basher" userId="35ae24a40bb6bcf9" providerId="LiveId" clId="{35ECC79C-A7C5-430A-89BE-4BEDB8DEED84}" dt="2018-09-16T09:28:41.066" v="1938" actId="1076"/>
          <ac:cxnSpMkLst>
            <pc:docMk/>
            <pc:sldMk cId="1881077716" sldId="258"/>
            <ac:cxnSpMk id="268" creationId="{0F7B0224-62E4-48F8-88A5-8DBFB1E612F3}"/>
          </ac:cxnSpMkLst>
        </pc:cxnChg>
        <pc:cxnChg chg="add mod">
          <ac:chgData name="Master Basher" userId="35ae24a40bb6bcf9" providerId="LiveId" clId="{35ECC79C-A7C5-430A-89BE-4BEDB8DEED84}" dt="2018-09-16T09:28:41.066" v="1938" actId="1076"/>
          <ac:cxnSpMkLst>
            <pc:docMk/>
            <pc:sldMk cId="1881077716" sldId="258"/>
            <ac:cxnSpMk id="271" creationId="{119BDD4D-0AA5-4C46-8933-EEB03F245A57}"/>
          </ac:cxnSpMkLst>
        </pc:cxnChg>
        <pc:cxnChg chg="add mod">
          <ac:chgData name="Master Basher" userId="35ae24a40bb6bcf9" providerId="LiveId" clId="{35ECC79C-A7C5-430A-89BE-4BEDB8DEED84}" dt="2018-09-16T09:28:41.066" v="1938" actId="1076"/>
          <ac:cxnSpMkLst>
            <pc:docMk/>
            <pc:sldMk cId="1881077716" sldId="258"/>
            <ac:cxnSpMk id="274" creationId="{D3F1A0CC-617B-44D9-97F1-4A55330F44C9}"/>
          </ac:cxnSpMkLst>
        </pc:cxnChg>
        <pc:cxnChg chg="add mod">
          <ac:chgData name="Master Basher" userId="35ae24a40bb6bcf9" providerId="LiveId" clId="{35ECC79C-A7C5-430A-89BE-4BEDB8DEED84}" dt="2018-09-16T09:28:41.066" v="1938" actId="1076"/>
          <ac:cxnSpMkLst>
            <pc:docMk/>
            <pc:sldMk cId="1881077716" sldId="258"/>
            <ac:cxnSpMk id="277" creationId="{8F0F3123-FE46-4BCA-9B3C-EF858B5BC597}"/>
          </ac:cxnSpMkLst>
        </pc:cxnChg>
        <pc:cxnChg chg="add mod">
          <ac:chgData name="Master Basher" userId="35ae24a40bb6bcf9" providerId="LiveId" clId="{35ECC79C-A7C5-430A-89BE-4BEDB8DEED84}" dt="2018-09-16T09:28:41.066" v="1938" actId="1076"/>
          <ac:cxnSpMkLst>
            <pc:docMk/>
            <pc:sldMk cId="1881077716" sldId="258"/>
            <ac:cxnSpMk id="282" creationId="{15794BED-8FA3-49F2-A073-3C2717FF88E2}"/>
          </ac:cxnSpMkLst>
        </pc:cxnChg>
        <pc:cxnChg chg="add mod">
          <ac:chgData name="Master Basher" userId="35ae24a40bb6bcf9" providerId="LiveId" clId="{35ECC79C-A7C5-430A-89BE-4BEDB8DEED84}" dt="2018-09-16T09:28:41.066" v="1938" actId="1076"/>
          <ac:cxnSpMkLst>
            <pc:docMk/>
            <pc:sldMk cId="1881077716" sldId="258"/>
            <ac:cxnSpMk id="285" creationId="{584EEB28-6C7A-4C07-9DA9-DED9B48F3BA2}"/>
          </ac:cxnSpMkLst>
        </pc:cxnChg>
        <pc:cxnChg chg="add mod">
          <ac:chgData name="Master Basher" userId="35ae24a40bb6bcf9" providerId="LiveId" clId="{35ECC79C-A7C5-430A-89BE-4BEDB8DEED84}" dt="2018-09-16T09:28:41.066" v="1938" actId="1076"/>
          <ac:cxnSpMkLst>
            <pc:docMk/>
            <pc:sldMk cId="1881077716" sldId="258"/>
            <ac:cxnSpMk id="288" creationId="{584CD180-B001-4D47-A2D0-22B774587247}"/>
          </ac:cxnSpMkLst>
        </pc:cxnChg>
        <pc:cxnChg chg="add mod">
          <ac:chgData name="Master Basher" userId="35ae24a40bb6bcf9" providerId="LiveId" clId="{35ECC79C-A7C5-430A-89BE-4BEDB8DEED84}" dt="2018-09-16T09:28:41.066" v="1938" actId="1076"/>
          <ac:cxnSpMkLst>
            <pc:docMk/>
            <pc:sldMk cId="1881077716" sldId="258"/>
            <ac:cxnSpMk id="291" creationId="{0F7ACB38-BFF3-441F-A56D-910CE0F3540B}"/>
          </ac:cxnSpMkLst>
        </pc:cxnChg>
        <pc:cxnChg chg="add mod">
          <ac:chgData name="Master Basher" userId="35ae24a40bb6bcf9" providerId="LiveId" clId="{35ECC79C-A7C5-430A-89BE-4BEDB8DEED84}" dt="2018-09-16T09:28:41.066" v="1938" actId="1076"/>
          <ac:cxnSpMkLst>
            <pc:docMk/>
            <pc:sldMk cId="1881077716" sldId="258"/>
            <ac:cxnSpMk id="294" creationId="{59D7EB8D-4B3F-4472-9C77-983D804808C5}"/>
          </ac:cxnSpMkLst>
        </pc:cxnChg>
        <pc:cxnChg chg="add mod">
          <ac:chgData name="Master Basher" userId="35ae24a40bb6bcf9" providerId="LiveId" clId="{35ECC79C-A7C5-430A-89BE-4BEDB8DEED84}" dt="2018-09-16T09:28:41.066" v="1938" actId="1076"/>
          <ac:cxnSpMkLst>
            <pc:docMk/>
            <pc:sldMk cId="1881077716" sldId="258"/>
            <ac:cxnSpMk id="298" creationId="{59B73809-D87F-4E2D-8DC2-84670EFF812D}"/>
          </ac:cxnSpMkLst>
        </pc:cxnChg>
        <pc:cxnChg chg="add mod">
          <ac:chgData name="Master Basher" userId="35ae24a40bb6bcf9" providerId="LiveId" clId="{35ECC79C-A7C5-430A-89BE-4BEDB8DEED84}" dt="2018-09-16T09:28:41.066" v="1938" actId="1076"/>
          <ac:cxnSpMkLst>
            <pc:docMk/>
            <pc:sldMk cId="1881077716" sldId="258"/>
            <ac:cxnSpMk id="301" creationId="{B4EBC28B-8CF1-42AE-AED9-C9C9A4890164}"/>
          </ac:cxnSpMkLst>
        </pc:cxnChg>
      </pc:sldChg>
      <pc:sldChg chg="delSp modSp add">
        <pc:chgData name="Master Basher" userId="35ae24a40bb6bcf9" providerId="LiveId" clId="{35ECC79C-A7C5-430A-89BE-4BEDB8DEED84}" dt="2018-09-17T19:21:12.497" v="2032" actId="20577"/>
        <pc:sldMkLst>
          <pc:docMk/>
          <pc:sldMk cId="1486731075" sldId="259"/>
        </pc:sldMkLst>
        <pc:spChg chg="mod topLvl">
          <ac:chgData name="Master Basher" userId="35ae24a40bb6bcf9" providerId="LiveId" clId="{35ECC79C-A7C5-430A-89BE-4BEDB8DEED84}" dt="2018-09-17T19:21:12.497" v="2032" actId="20577"/>
          <ac:spMkLst>
            <pc:docMk/>
            <pc:sldMk cId="1486731075" sldId="259"/>
            <ac:spMk id="41" creationId="{DDE23077-A1CE-4358-AEBE-8F1206F35268}"/>
          </ac:spMkLst>
        </pc:spChg>
        <pc:spChg chg="del mod topLvl">
          <ac:chgData name="Master Basher" userId="35ae24a40bb6bcf9" providerId="LiveId" clId="{35ECC79C-A7C5-430A-89BE-4BEDB8DEED84}" dt="2018-09-17T19:20:56.772" v="2023" actId="478"/>
          <ac:spMkLst>
            <pc:docMk/>
            <pc:sldMk cId="1486731075" sldId="259"/>
            <ac:spMk id="43" creationId="{BD8A5857-1AA6-4F37-861B-0F02D5D2B079}"/>
          </ac:spMkLst>
        </pc:spChg>
        <pc:grpChg chg="del">
          <ac:chgData name="Master Basher" userId="35ae24a40bb6bcf9" providerId="LiveId" clId="{35ECC79C-A7C5-430A-89BE-4BEDB8DEED84}" dt="2018-09-17T19:20:56.772" v="2023" actId="478"/>
          <ac:grpSpMkLst>
            <pc:docMk/>
            <pc:sldMk cId="1486731075" sldId="259"/>
            <ac:grpSpMk id="44" creationId="{C7E7633C-3495-426E-BC20-4D91C52C5522}"/>
          </ac:grpSpMkLst>
        </pc:grpChg>
      </pc:sldChg>
      <pc:sldChg chg="add addCm modNotesTx">
        <pc:chgData name="Master Basher" userId="35ae24a40bb6bcf9" providerId="LiveId" clId="{35ECC79C-A7C5-430A-89BE-4BEDB8DEED84}" dt="2018-09-20T06:09:22.429" v="2252" actId="20577"/>
        <pc:sldMkLst>
          <pc:docMk/>
          <pc:sldMk cId="3646595845" sldId="260"/>
        </pc:sldMkLst>
      </pc:sldChg>
      <pc:sldChg chg="addSp delSp modSp add">
        <pc:chgData name="Master Basher" userId="35ae24a40bb6bcf9" providerId="LiveId" clId="{35ECC79C-A7C5-430A-89BE-4BEDB8DEED84}" dt="2018-09-17T19:22:59.853" v="2096" actId="14100"/>
        <pc:sldMkLst>
          <pc:docMk/>
          <pc:sldMk cId="3891125912" sldId="261"/>
        </pc:sldMkLst>
        <pc:spChg chg="del">
          <ac:chgData name="Master Basher" userId="35ae24a40bb6bcf9" providerId="LiveId" clId="{35ECC79C-A7C5-430A-89BE-4BEDB8DEED84}" dt="2018-09-17T19:22:12.498" v="2039" actId="478"/>
          <ac:spMkLst>
            <pc:docMk/>
            <pc:sldMk cId="3891125912" sldId="261"/>
            <ac:spMk id="2" creationId="{79F44F5C-6D0C-4470-8069-9CF690829751}"/>
          </ac:spMkLst>
        </pc:spChg>
        <pc:spChg chg="mod">
          <ac:chgData name="Master Basher" userId="35ae24a40bb6bcf9" providerId="LiveId" clId="{35ECC79C-A7C5-430A-89BE-4BEDB8DEED84}" dt="2018-09-17T19:22:48.184" v="2093" actId="20577"/>
          <ac:spMkLst>
            <pc:docMk/>
            <pc:sldMk cId="3891125912" sldId="261"/>
            <ac:spMk id="41" creationId="{DDE23077-A1CE-4358-AEBE-8F1206F35268}"/>
          </ac:spMkLst>
        </pc:spChg>
        <pc:spChg chg="del">
          <ac:chgData name="Master Basher" userId="35ae24a40bb6bcf9" providerId="LiveId" clId="{35ECC79C-A7C5-430A-89BE-4BEDB8DEED84}" dt="2018-09-17T19:22:02.457" v="2036" actId="478"/>
          <ac:spMkLst>
            <pc:docMk/>
            <pc:sldMk cId="3891125912" sldId="261"/>
            <ac:spMk id="46" creationId="{BE5C82AD-EFB2-4E44-9EAE-CEF5E5639A3D}"/>
          </ac:spMkLst>
        </pc:spChg>
        <pc:spChg chg="del">
          <ac:chgData name="Master Basher" userId="35ae24a40bb6bcf9" providerId="LiveId" clId="{35ECC79C-A7C5-430A-89BE-4BEDB8DEED84}" dt="2018-09-17T19:22:11.444" v="2038" actId="478"/>
          <ac:spMkLst>
            <pc:docMk/>
            <pc:sldMk cId="3891125912" sldId="261"/>
            <ac:spMk id="47" creationId="{F5E3C1B3-366E-4E9A-BE1A-484FE0BBA75F}"/>
          </ac:spMkLst>
        </pc:spChg>
        <pc:spChg chg="del">
          <ac:chgData name="Master Basher" userId="35ae24a40bb6bcf9" providerId="LiveId" clId="{35ECC79C-A7C5-430A-89BE-4BEDB8DEED84}" dt="2018-09-17T19:22:10.858" v="2037" actId="478"/>
          <ac:spMkLst>
            <pc:docMk/>
            <pc:sldMk cId="3891125912" sldId="261"/>
            <ac:spMk id="48" creationId="{5905DEC2-F615-4D10-9394-CF4B93FB43F9}"/>
          </ac:spMkLst>
        </pc:spChg>
        <pc:spChg chg="mod">
          <ac:chgData name="Master Basher" userId="35ae24a40bb6bcf9" providerId="LiveId" clId="{35ECC79C-A7C5-430A-89BE-4BEDB8DEED84}" dt="2018-09-17T19:22:59.853" v="2096" actId="14100"/>
          <ac:spMkLst>
            <pc:docMk/>
            <pc:sldMk cId="3891125912" sldId="261"/>
            <ac:spMk id="49" creationId="{92D0BEA3-A4CC-4916-98AA-00C1E34A867C}"/>
          </ac:spMkLst>
        </pc:spChg>
        <pc:spChg chg="add mod">
          <ac:chgData name="Master Basher" userId="35ae24a40bb6bcf9" providerId="LiveId" clId="{35ECC79C-A7C5-430A-89BE-4BEDB8DEED84}" dt="2018-09-17T19:22:36.129" v="2067" actId="20577"/>
          <ac:spMkLst>
            <pc:docMk/>
            <pc:sldMk cId="3891125912" sldId="261"/>
            <ac:spMk id="50" creationId="{9195D5D4-05F5-4402-A231-19903BC4682B}"/>
          </ac:spMkLst>
        </pc:spChg>
        <pc:cxnChg chg="del">
          <ac:chgData name="Master Basher" userId="35ae24a40bb6bcf9" providerId="LiveId" clId="{35ECC79C-A7C5-430A-89BE-4BEDB8DEED84}" dt="2018-09-17T19:21:59.264" v="2035" actId="478"/>
          <ac:cxnSpMkLst>
            <pc:docMk/>
            <pc:sldMk cId="3891125912" sldId="261"/>
            <ac:cxnSpMk id="57" creationId="{6B343D64-4B7E-4743-B3E1-EF9A5388D598}"/>
          </ac:cxnSpMkLst>
        </pc:cxnChg>
        <pc:cxnChg chg="del">
          <ac:chgData name="Master Basher" userId="35ae24a40bb6bcf9" providerId="LiveId" clId="{35ECC79C-A7C5-430A-89BE-4BEDB8DEED84}" dt="2018-09-17T19:22:22.308" v="2042" actId="478"/>
          <ac:cxnSpMkLst>
            <pc:docMk/>
            <pc:sldMk cId="3891125912" sldId="261"/>
            <ac:cxnSpMk id="59" creationId="{40B21C4D-FA16-45A1-9B55-B2B678C2C883}"/>
          </ac:cxnSpMkLst>
        </pc:cxn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20T07:06:18.236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AFAD9-953F-4D6E-8ACB-67FF773C6C03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461DE-F6A4-4D28-9F94-70B59D92E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68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Had to remove dropdown menu, due to Bootstrap not being agreeable with the format, by philosophy </a:t>
            </a:r>
            <a:r>
              <a:rPr lang="en-GB"/>
              <a:t>design.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461DE-F6A4-4D28-9F94-70B59D92E42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326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6DB84-4A07-44FE-BE1D-BE1742311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45BA2-7B89-46AB-8805-F2BD36FBA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DD584-9C5B-4712-8C9B-BE428DFD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2B0D-C633-4582-B6AE-1D441B082322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64F37-6C01-4E5B-9E8D-59740BBF5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1F92A-0C75-4330-BE5B-0F0F2911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D724-5188-4611-B9AF-C61F91363E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17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03266-4967-405D-BEDB-E2859F63F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3148E-4839-43F2-99E0-CE2A1B90E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02B58-62F8-4173-AB7F-E9D02E0F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2B0D-C633-4582-B6AE-1D441B082322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B8389-34DE-4167-BB8A-E8F5C993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27D8C-C673-4808-B543-FECFE656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D724-5188-4611-B9AF-C61F91363E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4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8754E-0942-41A6-9F59-2139E8D0F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CB90C-C35D-4EC8-BE18-18CEA97D5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EC2D0-11C9-4D5F-A1FF-900636B2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2B0D-C633-4582-B6AE-1D441B082322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918C6-DD24-4D55-9169-018C73E8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FC7C9-5A08-4A91-8DE8-C6BDFD85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D724-5188-4611-B9AF-C61F91363E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5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690E3-D769-4402-9AB5-1D389FA4F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82F33-BD27-4BAF-91B1-A61B9A033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A8FBE-603B-457E-9B21-A0E829B0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2B0D-C633-4582-B6AE-1D441B082322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9FDD8-2F5F-4CDD-856E-6EE0B3F6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D400-E73A-4D0D-A9CC-103353EA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D724-5188-4611-B9AF-C61F91363E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46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5512-7156-49DE-AFCA-E814BEECB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CD1B2-517A-40A6-A688-AE4B781CC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D48CD-191C-4100-8F3B-173A71F8A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2B0D-C633-4582-B6AE-1D441B082322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4BF89-C21D-4C7F-823A-EDF95726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93FE5-3B76-4F91-B8CF-5818D078C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D724-5188-4611-B9AF-C61F91363E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9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07D5D-32ED-4DD0-A98F-D6F59ACD2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C0D8E-0485-417D-A12A-3DE0C989F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95A1A-D293-4C99-BD88-C6EC1B52B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5FA85-A4DC-4C3D-B70B-D569BC69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2B0D-C633-4582-B6AE-1D441B082322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924D7-2655-4CEF-9786-75952C934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BC5F2-B0D2-414B-88D4-A8F058F8F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D724-5188-4611-B9AF-C61F91363E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16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0765C-A33F-49BD-9083-6BB3B08D6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7EC36-C3AE-44FE-8FB9-A0EE9B650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92747-33E3-46B3-93ED-8B6F3EE8A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C2CFAE-5E2E-44DA-9B3D-B3D88413E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08B549-92CF-47C2-A0CF-E1358CD77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F8309E-5452-46F6-92E6-C0017B1A9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2B0D-C633-4582-B6AE-1D441B082322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C92464-F247-46D3-BB5D-E144B1D2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7B596-F9CC-4B57-B2B3-5BCCE8858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D724-5188-4611-B9AF-C61F91363E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14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E7B8-047D-4DDC-A51E-B86F009D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6EFAC2-1D45-4060-B2FD-294B3739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2B0D-C633-4582-B6AE-1D441B082322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9FEA7-78BC-4A09-A40B-582BDDA5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CE239-1D87-4E8A-8D93-086EBB8C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D724-5188-4611-B9AF-C61F91363E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42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5C887A-8425-439F-9028-18ED0C73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2B0D-C633-4582-B6AE-1D441B082322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220C6-D05A-4118-AD23-59BF89C6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C339B-4FCF-4837-A293-37864E0F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D724-5188-4611-B9AF-C61F91363E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24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D417D-FF97-42BD-B10A-9687F97A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4B386-6CDB-418A-A374-26369D45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A154E-93C2-44CF-87FE-D1EE34E91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46627-4AB8-4109-845D-C87B9F85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2B0D-C633-4582-B6AE-1D441B082322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2BD66-D1FC-48DD-8CD9-88628FD9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CD4D5-05AC-48CA-B1F5-9993639C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D724-5188-4611-B9AF-C61F91363E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59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74FBA-E9E2-4631-A590-4A5322DE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F5386-2EC0-4F80-90AA-5598EE60B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E146D-A7FF-4AA4-84C8-69B603A63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CAC60-7B9C-4C52-A61F-FCF77A248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2B0D-C633-4582-B6AE-1D441B082322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7BC5B-742C-4D7C-AAF7-623ACDD0F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4D72D-A0AD-4589-8845-33A4DDF7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D724-5188-4611-B9AF-C61F91363E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14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8A759-09DF-41C4-9D0F-6F9B71519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BC21F-E873-45C5-9467-7BCF26E47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28FED-BE0E-4529-9F72-1102C482E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92B0D-C633-4582-B6AE-1D441B082322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88BEF-BE08-477F-8216-FCDDD96F1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F4FC0-BD2F-4F51-B0A1-A4D5CBEC2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6D724-5188-4611-B9AF-C61F91363E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11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../customXml/item3.xml"/><Relationship Id="rId7" Type="http://schemas.openxmlformats.org/officeDocument/2006/relationships/image" Target="../media/image3.png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6.xml"/><Relationship Id="rId6" Type="http://schemas.openxmlformats.org/officeDocument/2006/relationships/image" Target="../media/image2.png"/><Relationship Id="rId11" Type="http://schemas.openxmlformats.org/officeDocument/2006/relationships/comments" Target="../comments/comment1.xml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3B6A7-82AF-490B-8DA8-F682388005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Website Storyboard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01377-8049-4709-AE20-FD235BCBB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B00334945 - AIL</a:t>
            </a:r>
          </a:p>
        </p:txBody>
      </p:sp>
    </p:spTree>
    <p:extLst>
      <p:ext uri="{BB962C8B-B14F-4D97-AF65-F5344CB8AC3E}">
        <p14:creationId xmlns:p14="http://schemas.microsoft.com/office/powerpoint/2010/main" val="104166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509D-C1DA-4A5A-AB84-765DC74E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GB" dirty="0"/>
              <a:t>Navigation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29FD8B-809B-4086-8133-7402BFC6C1D1}"/>
              </a:ext>
            </a:extLst>
          </p:cNvPr>
          <p:cNvSpPr/>
          <p:nvPr/>
        </p:nvSpPr>
        <p:spPr>
          <a:xfrm>
            <a:off x="6186522" y="449068"/>
            <a:ext cx="1266739" cy="5788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Index / Home 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952BF5-5F44-40E0-91E5-17D228E8469C}"/>
              </a:ext>
            </a:extLst>
          </p:cNvPr>
          <p:cNvSpPr/>
          <p:nvPr/>
        </p:nvSpPr>
        <p:spPr>
          <a:xfrm>
            <a:off x="6191419" y="1698187"/>
            <a:ext cx="1266739" cy="578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Misc</a:t>
            </a:r>
            <a:r>
              <a:rPr lang="en-GB" dirty="0">
                <a:solidFill>
                  <a:schemeClr val="tx1"/>
                </a:solidFill>
              </a:rPr>
              <a:t> Stuff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954383-C7CE-4095-824C-8756DB3DC4A5}"/>
              </a:ext>
            </a:extLst>
          </p:cNvPr>
          <p:cNvSpPr/>
          <p:nvPr/>
        </p:nvSpPr>
        <p:spPr>
          <a:xfrm>
            <a:off x="8186946" y="1702295"/>
            <a:ext cx="1266739" cy="578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D370E4-0C03-4A17-8B83-318428B85E57}"/>
              </a:ext>
            </a:extLst>
          </p:cNvPr>
          <p:cNvSpPr/>
          <p:nvPr/>
        </p:nvSpPr>
        <p:spPr>
          <a:xfrm>
            <a:off x="10087062" y="4351449"/>
            <a:ext cx="1266738" cy="568924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E-Mail, other Blogs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741E7A2-802C-4CE3-95C7-0C1AE40F77D4}"/>
              </a:ext>
            </a:extLst>
          </p:cNvPr>
          <p:cNvSpPr/>
          <p:nvPr/>
        </p:nvSpPr>
        <p:spPr>
          <a:xfrm>
            <a:off x="10077267" y="1698162"/>
            <a:ext cx="1266740" cy="578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Contact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B17B6AF-3F09-41DB-BD24-E43604E5A76C}"/>
              </a:ext>
            </a:extLst>
          </p:cNvPr>
          <p:cNvSpPr/>
          <p:nvPr/>
        </p:nvSpPr>
        <p:spPr>
          <a:xfrm>
            <a:off x="2295780" y="1690689"/>
            <a:ext cx="1266738" cy="578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Games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6AB0E8A-CEB2-4D61-8725-E4E5FC5F7647}"/>
              </a:ext>
            </a:extLst>
          </p:cNvPr>
          <p:cNvSpPr/>
          <p:nvPr/>
        </p:nvSpPr>
        <p:spPr>
          <a:xfrm>
            <a:off x="4195888" y="1698175"/>
            <a:ext cx="1266739" cy="578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Projects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C3348D5-8B40-444D-AFA4-2C032B0C50A9}"/>
              </a:ext>
            </a:extLst>
          </p:cNvPr>
          <p:cNvSpPr/>
          <p:nvPr/>
        </p:nvSpPr>
        <p:spPr>
          <a:xfrm>
            <a:off x="6191419" y="3022602"/>
            <a:ext cx="1266738" cy="568924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Writing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F21F592-76BD-4185-A42E-1E2395DA7CF6}"/>
              </a:ext>
            </a:extLst>
          </p:cNvPr>
          <p:cNvSpPr/>
          <p:nvPr/>
        </p:nvSpPr>
        <p:spPr>
          <a:xfrm>
            <a:off x="2295778" y="3021579"/>
            <a:ext cx="1266738" cy="568924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Game 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AFD3C4A-62E9-49B5-ACC6-AF67E658B8DC}"/>
              </a:ext>
            </a:extLst>
          </p:cNvPr>
          <p:cNvSpPr/>
          <p:nvPr/>
        </p:nvSpPr>
        <p:spPr>
          <a:xfrm>
            <a:off x="2291700" y="4340006"/>
            <a:ext cx="1266738" cy="568924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F5805D0-D6C9-4247-914A-3219EA223DF4}"/>
              </a:ext>
            </a:extLst>
          </p:cNvPr>
          <p:cNvSpPr/>
          <p:nvPr/>
        </p:nvSpPr>
        <p:spPr>
          <a:xfrm>
            <a:off x="2295781" y="5658433"/>
            <a:ext cx="1266738" cy="568924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Game 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A0CE999-85CB-4578-AAA5-3528546C8AAC}"/>
              </a:ext>
            </a:extLst>
          </p:cNvPr>
          <p:cNvSpPr/>
          <p:nvPr/>
        </p:nvSpPr>
        <p:spPr>
          <a:xfrm>
            <a:off x="4195888" y="3022602"/>
            <a:ext cx="1266738" cy="568924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Project 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7F9EA56-75D3-4B41-BABF-2B2FCBA9A951}"/>
              </a:ext>
            </a:extLst>
          </p:cNvPr>
          <p:cNvSpPr/>
          <p:nvPr/>
        </p:nvSpPr>
        <p:spPr>
          <a:xfrm>
            <a:off x="4186092" y="4337125"/>
            <a:ext cx="1266738" cy="568924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Project B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EBB98CE-9450-4C8D-B7E4-D65D5C035E37}"/>
              </a:ext>
            </a:extLst>
          </p:cNvPr>
          <p:cNvSpPr/>
          <p:nvPr/>
        </p:nvSpPr>
        <p:spPr>
          <a:xfrm>
            <a:off x="10087062" y="3030240"/>
            <a:ext cx="1266738" cy="568924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Linked In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8DA6717-CF64-49D8-B7B1-7A9EDD9B6CD7}"/>
              </a:ext>
            </a:extLst>
          </p:cNvPr>
          <p:cNvCxnSpPr>
            <a:cxnSpLocks/>
            <a:stCxn id="43" idx="1"/>
            <a:endCxn id="10" idx="1"/>
          </p:cNvCxnSpPr>
          <p:nvPr/>
        </p:nvCxnSpPr>
        <p:spPr>
          <a:xfrm rot="10800000" flipH="1" flipV="1">
            <a:off x="10077266" y="1987583"/>
            <a:ext cx="9795" cy="2648328"/>
          </a:xfrm>
          <a:prstGeom prst="bentConnector3">
            <a:avLst>
              <a:gd name="adj1" fmla="val -207452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5766520-327C-487F-8348-7398E20225F6}"/>
              </a:ext>
            </a:extLst>
          </p:cNvPr>
          <p:cNvCxnSpPr>
            <a:cxnSpLocks/>
            <a:stCxn id="46" idx="0"/>
            <a:endCxn id="9" idx="0"/>
          </p:cNvCxnSpPr>
          <p:nvPr/>
        </p:nvCxnSpPr>
        <p:spPr>
          <a:xfrm rot="16200000" flipH="1">
            <a:off x="6822727" y="-295294"/>
            <a:ext cx="4120" cy="3991058"/>
          </a:xfrm>
          <a:prstGeom prst="bentConnector3">
            <a:avLst>
              <a:gd name="adj1" fmla="val -554854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659FECA-03C9-4654-974D-9A6361D4C813}"/>
              </a:ext>
            </a:extLst>
          </p:cNvPr>
          <p:cNvCxnSpPr>
            <a:cxnSpLocks/>
            <a:stCxn id="44" idx="0"/>
            <a:endCxn id="43" idx="0"/>
          </p:cNvCxnSpPr>
          <p:nvPr/>
        </p:nvCxnSpPr>
        <p:spPr>
          <a:xfrm rot="16200000" flipH="1">
            <a:off x="6816156" y="-2196319"/>
            <a:ext cx="7473" cy="7781488"/>
          </a:xfrm>
          <a:prstGeom prst="bentConnector3">
            <a:avLst>
              <a:gd name="adj1" fmla="val -295701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>
            <a:extLst>
              <a:ext uri="{FF2B5EF4-FFF2-40B4-BE49-F238E27FC236}">
                <a16:creationId xmlns:a16="http://schemas.microsoft.com/office/drawing/2014/main" id="{ADABA196-465C-4FC2-85FB-5E151F26A7AD}"/>
              </a:ext>
            </a:extLst>
          </p:cNvPr>
          <p:cNvSpPr/>
          <p:nvPr/>
        </p:nvSpPr>
        <p:spPr>
          <a:xfrm>
            <a:off x="6204119" y="4337101"/>
            <a:ext cx="1266738" cy="568924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Doodles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2452A53-685B-4EE0-A648-408AA8EC75C9}"/>
              </a:ext>
            </a:extLst>
          </p:cNvPr>
          <p:cNvCxnSpPr>
            <a:cxnSpLocks/>
            <a:stCxn id="47" idx="2"/>
            <a:endCxn id="232" idx="0"/>
          </p:cNvCxnSpPr>
          <p:nvPr/>
        </p:nvCxnSpPr>
        <p:spPr>
          <a:xfrm>
            <a:off x="6824788" y="3591526"/>
            <a:ext cx="12700" cy="7455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CF27055F-AF76-49C1-BBA3-D923ADC1D1E6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7458158" y="1987607"/>
            <a:ext cx="728788" cy="41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8FD6B573-C279-4ADC-AB9B-3E13CE49258E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819892" y="1027906"/>
            <a:ext cx="4897" cy="6702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98854195-065F-4430-BD3C-81BB6CCCD2C3}"/>
              </a:ext>
            </a:extLst>
          </p:cNvPr>
          <p:cNvCxnSpPr>
            <a:cxnSpLocks/>
            <a:stCxn id="9" idx="3"/>
            <a:endCxn id="43" idx="1"/>
          </p:cNvCxnSpPr>
          <p:nvPr/>
        </p:nvCxnSpPr>
        <p:spPr>
          <a:xfrm flipV="1">
            <a:off x="9453685" y="1987583"/>
            <a:ext cx="623582" cy="41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4117D2E7-D432-4E49-B2A2-EF7D8145C9F1}"/>
              </a:ext>
            </a:extLst>
          </p:cNvPr>
          <p:cNvCxnSpPr>
            <a:cxnSpLocks/>
            <a:stCxn id="46" idx="3"/>
            <a:endCxn id="7" idx="1"/>
          </p:cNvCxnSpPr>
          <p:nvPr/>
        </p:nvCxnSpPr>
        <p:spPr>
          <a:xfrm>
            <a:off x="5462627" y="1987589"/>
            <a:ext cx="728792" cy="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87447A9F-81ED-43F9-8E65-242E4C634CD1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>
            <a:off x="3562518" y="1980110"/>
            <a:ext cx="633370" cy="74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1EE6E10F-8C1A-4C48-9386-11BFE6F788A4}"/>
              </a:ext>
            </a:extLst>
          </p:cNvPr>
          <p:cNvCxnSpPr>
            <a:cxnSpLocks/>
            <a:stCxn id="7" idx="2"/>
            <a:endCxn id="47" idx="0"/>
          </p:cNvCxnSpPr>
          <p:nvPr/>
        </p:nvCxnSpPr>
        <p:spPr>
          <a:xfrm flipH="1">
            <a:off x="6824788" y="2277027"/>
            <a:ext cx="1" cy="7455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8D0C2D02-EB72-4E37-8DF5-7D5D7D31BCEB}"/>
              </a:ext>
            </a:extLst>
          </p:cNvPr>
          <p:cNvCxnSpPr>
            <a:cxnSpLocks/>
            <a:stCxn id="46" idx="2"/>
            <a:endCxn id="53" idx="0"/>
          </p:cNvCxnSpPr>
          <p:nvPr/>
        </p:nvCxnSpPr>
        <p:spPr>
          <a:xfrm flipH="1">
            <a:off x="4829257" y="2277003"/>
            <a:ext cx="1" cy="745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067D8486-742A-4A67-90EE-747DCC1834CE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 flipH="1">
            <a:off x="4819461" y="3591526"/>
            <a:ext cx="9796" cy="745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05153A93-F423-4B94-A85F-1826D1E65B60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2925069" y="4908930"/>
            <a:ext cx="4081" cy="7495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0F7B0224-62E4-48F8-88A5-8DBFB1E612F3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2925069" y="3590503"/>
            <a:ext cx="4078" cy="7495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119BDD4D-0AA5-4C46-8933-EEB03F245A57}"/>
              </a:ext>
            </a:extLst>
          </p:cNvPr>
          <p:cNvCxnSpPr>
            <a:cxnSpLocks/>
            <a:stCxn id="44" idx="2"/>
            <a:endCxn id="49" idx="0"/>
          </p:cNvCxnSpPr>
          <p:nvPr/>
        </p:nvCxnSpPr>
        <p:spPr>
          <a:xfrm flipH="1">
            <a:off x="2929147" y="2269530"/>
            <a:ext cx="2" cy="7520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D3F1A0CC-617B-44D9-97F1-4A55330F44C9}"/>
              </a:ext>
            </a:extLst>
          </p:cNvPr>
          <p:cNvCxnSpPr>
            <a:cxnSpLocks/>
            <a:stCxn id="57" idx="2"/>
            <a:endCxn id="10" idx="0"/>
          </p:cNvCxnSpPr>
          <p:nvPr/>
        </p:nvCxnSpPr>
        <p:spPr>
          <a:xfrm>
            <a:off x="10720431" y="3599164"/>
            <a:ext cx="0" cy="7522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8F0F3123-FE46-4BCA-9B3C-EF858B5BC597}"/>
              </a:ext>
            </a:extLst>
          </p:cNvPr>
          <p:cNvCxnSpPr>
            <a:cxnSpLocks/>
            <a:stCxn id="43" idx="2"/>
            <a:endCxn id="57" idx="0"/>
          </p:cNvCxnSpPr>
          <p:nvPr/>
        </p:nvCxnSpPr>
        <p:spPr>
          <a:xfrm>
            <a:off x="10710637" y="2277003"/>
            <a:ext cx="9794" cy="7532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nector: Elbow 281">
            <a:extLst>
              <a:ext uri="{FF2B5EF4-FFF2-40B4-BE49-F238E27FC236}">
                <a16:creationId xmlns:a16="http://schemas.microsoft.com/office/drawing/2014/main" id="{15794BED-8FA3-49F2-A073-3C2717FF88E2}"/>
              </a:ext>
            </a:extLst>
          </p:cNvPr>
          <p:cNvCxnSpPr>
            <a:cxnSpLocks/>
            <a:stCxn id="57" idx="1"/>
            <a:endCxn id="10" idx="1"/>
          </p:cNvCxnSpPr>
          <p:nvPr/>
        </p:nvCxnSpPr>
        <p:spPr>
          <a:xfrm rot="10800000" flipV="1">
            <a:off x="10087062" y="3314701"/>
            <a:ext cx="12700" cy="1321209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nector: Elbow 284">
            <a:extLst>
              <a:ext uri="{FF2B5EF4-FFF2-40B4-BE49-F238E27FC236}">
                <a16:creationId xmlns:a16="http://schemas.microsoft.com/office/drawing/2014/main" id="{584EEB28-6C7A-4C07-9DA9-DED9B48F3BA2}"/>
              </a:ext>
            </a:extLst>
          </p:cNvPr>
          <p:cNvCxnSpPr>
            <a:cxnSpLocks/>
            <a:stCxn id="47" idx="1"/>
            <a:endCxn id="232" idx="1"/>
          </p:cNvCxnSpPr>
          <p:nvPr/>
        </p:nvCxnSpPr>
        <p:spPr>
          <a:xfrm rot="10800000" flipH="1" flipV="1">
            <a:off x="6191419" y="3307063"/>
            <a:ext cx="12700" cy="1314499"/>
          </a:xfrm>
          <a:prstGeom prst="bentConnector3">
            <a:avLst>
              <a:gd name="adj1" fmla="val -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584CD180-B001-4D47-A2D0-22B774587247}"/>
              </a:ext>
            </a:extLst>
          </p:cNvPr>
          <p:cNvCxnSpPr>
            <a:cxnSpLocks/>
            <a:stCxn id="7" idx="1"/>
            <a:endCxn id="47" idx="1"/>
          </p:cNvCxnSpPr>
          <p:nvPr/>
        </p:nvCxnSpPr>
        <p:spPr>
          <a:xfrm rot="10800000" flipV="1">
            <a:off x="6191419" y="1987606"/>
            <a:ext cx="12700" cy="1319457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0F7ACB38-BFF3-441F-A56D-910CE0F3540B}"/>
              </a:ext>
            </a:extLst>
          </p:cNvPr>
          <p:cNvCxnSpPr>
            <a:cxnSpLocks/>
            <a:stCxn id="46" idx="1"/>
            <a:endCxn id="55" idx="1"/>
          </p:cNvCxnSpPr>
          <p:nvPr/>
        </p:nvCxnSpPr>
        <p:spPr>
          <a:xfrm rot="10800000" flipV="1">
            <a:off x="4186092" y="1987589"/>
            <a:ext cx="9796" cy="2633998"/>
          </a:xfrm>
          <a:prstGeom prst="bentConnector3">
            <a:avLst>
              <a:gd name="adj1" fmla="val 243360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59D7EB8D-4B3F-4472-9C77-983D804808C5}"/>
              </a:ext>
            </a:extLst>
          </p:cNvPr>
          <p:cNvCxnSpPr>
            <a:cxnSpLocks/>
            <a:stCxn id="53" idx="1"/>
            <a:endCxn id="55" idx="1"/>
          </p:cNvCxnSpPr>
          <p:nvPr/>
        </p:nvCxnSpPr>
        <p:spPr>
          <a:xfrm rot="10800000" flipV="1">
            <a:off x="4186092" y="3307063"/>
            <a:ext cx="9796" cy="1314523"/>
          </a:xfrm>
          <a:prstGeom prst="bentConnector3">
            <a:avLst>
              <a:gd name="adj1" fmla="val 243360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onnector: Elbow 297">
            <a:extLst>
              <a:ext uri="{FF2B5EF4-FFF2-40B4-BE49-F238E27FC236}">
                <a16:creationId xmlns:a16="http://schemas.microsoft.com/office/drawing/2014/main" id="{59B73809-D87F-4E2D-8DC2-84670EFF812D}"/>
              </a:ext>
            </a:extLst>
          </p:cNvPr>
          <p:cNvCxnSpPr>
            <a:cxnSpLocks/>
            <a:stCxn id="44" idx="1"/>
            <a:endCxn id="51" idx="1"/>
          </p:cNvCxnSpPr>
          <p:nvPr/>
        </p:nvCxnSpPr>
        <p:spPr>
          <a:xfrm rot="10800000" flipH="1" flipV="1">
            <a:off x="2295779" y="1980109"/>
            <a:ext cx="1" cy="3962785"/>
          </a:xfrm>
          <a:prstGeom prst="bentConnector3">
            <a:avLst>
              <a:gd name="adj1" fmla="val -228600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nector: Elbow 300">
            <a:extLst>
              <a:ext uri="{FF2B5EF4-FFF2-40B4-BE49-F238E27FC236}">
                <a16:creationId xmlns:a16="http://schemas.microsoft.com/office/drawing/2014/main" id="{B4EBC28B-8CF1-42AE-AED9-C9C9A4890164}"/>
              </a:ext>
            </a:extLst>
          </p:cNvPr>
          <p:cNvCxnSpPr>
            <a:cxnSpLocks/>
            <a:stCxn id="49" idx="1"/>
            <a:endCxn id="50" idx="1"/>
          </p:cNvCxnSpPr>
          <p:nvPr/>
        </p:nvCxnSpPr>
        <p:spPr>
          <a:xfrm rot="10800000" flipV="1">
            <a:off x="2291700" y="3306040"/>
            <a:ext cx="4078" cy="1318427"/>
          </a:xfrm>
          <a:prstGeom prst="bentConnector3">
            <a:avLst>
              <a:gd name="adj1" fmla="val 570568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TextBox 372">
            <a:extLst>
              <a:ext uri="{FF2B5EF4-FFF2-40B4-BE49-F238E27FC236}">
                <a16:creationId xmlns:a16="http://schemas.microsoft.com/office/drawing/2014/main" id="{274D0034-8B2E-486B-AF51-E7C99716CA14}"/>
              </a:ext>
            </a:extLst>
          </p:cNvPr>
          <p:cNvSpPr txBox="1"/>
          <p:nvPr/>
        </p:nvSpPr>
        <p:spPr>
          <a:xfrm>
            <a:off x="5168583" y="553821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Level 1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FDCF488F-0DFB-40AB-B88E-3B21A312917B}"/>
              </a:ext>
            </a:extLst>
          </p:cNvPr>
          <p:cNvSpPr txBox="1"/>
          <p:nvPr/>
        </p:nvSpPr>
        <p:spPr>
          <a:xfrm>
            <a:off x="921779" y="1802916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Level 2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6BB29610-EB4D-449A-BCF5-7D2F1291F14F}"/>
              </a:ext>
            </a:extLst>
          </p:cNvPr>
          <p:cNvSpPr txBox="1"/>
          <p:nvPr/>
        </p:nvSpPr>
        <p:spPr>
          <a:xfrm>
            <a:off x="921779" y="3127080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1881077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E5EE474B-C380-43B0-9A38-1FCF183CE8E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93089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4E25FA5A-E324-4D4D-8CCE-7A396B49207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B0622A1F-3BB0-4A79-A815-250493A51163}"/>
                </a:ext>
              </a:extLst>
            </p:cNvPr>
            <p:cNvSpPr txBox="1"/>
            <p:nvPr/>
          </p:nvSpPr>
          <p:spPr>
            <a:xfrm>
              <a:off x="22515" y="23554"/>
              <a:ext cx="3408722" cy="22840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GB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Andrew Letailleur (Andrew Let) - Videogame Tinkerer, and Writer</a:t>
              </a:r>
              <a:endParaRPr lang="en-US" sz="12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B1ABFC8-6390-4497-827B-88CD91081490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8B72B6F-0673-4B08-99A1-DC3CB0EC05B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994D36B0-7E5B-4269-9390-91D7A30E6BE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359400F-0135-4EAE-A0B8-8932F007A1E0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C3232C2-B013-43A5-BD56-E1D7F439DA3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E271BB31-5721-4BDE-B4B1-C1A69625CBC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7CE87682-87A4-4248-875B-B58564BC7746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7EE55E5A-C060-4816-A47E-147681643F8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noFill/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51592675-A5F6-47ED-9BEA-4878476C6A5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noFill/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09CEE78C-E253-471E-B96D-CEC8683E4D99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2BF30891-D87B-453E-A1B8-BF980F6B007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FD53E061-F777-4AB4-83FE-D3C7B90CE0B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8B9FF9C-71FA-40C9-B128-E3673E763139}"/>
                </a:ext>
              </a:extLst>
            </p:cNvPr>
            <p:cNvSpPr/>
            <p:nvPr/>
          </p:nvSpPr>
          <p:spPr>
            <a:xfrm>
              <a:off x="81597" y="685159"/>
              <a:ext cx="8991600" cy="1662448"/>
            </a:xfrm>
            <a:prstGeom prst="rect">
              <a:avLst/>
            </a:prstGeom>
            <a:gradFill flip="none" rotWithShape="1">
              <a:gsLst>
                <a:gs pos="0">
                  <a:srgbClr val="C0DEFF"/>
                </a:gs>
                <a:gs pos="100000">
                  <a:srgbClr val="0070C0"/>
                </a:gs>
                <a:gs pos="66000">
                  <a:srgbClr val="00B0F0"/>
                </a:gs>
                <a:gs pos="33000">
                  <a:srgbClr val="00B0F0"/>
                </a:gs>
              </a:gsLst>
              <a:lin ang="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FA140F0-8D96-4F94-BC16-710A2810F5AC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28E7889C-FB46-45F4-BDA7-7DD5B9EE4A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CC090191-6627-4BC5-BB9D-161FDF4753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7F39885-C4E5-4A53-8E27-C710A33C8A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FE04D1C-1ED8-4B5A-A353-3CDC308F00D2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6A751F5B-F153-4B1C-8FCF-8F356A04F39A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89CCF26-FA24-4FDA-9D09-DE7A93B68AF5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D4726556-BF47-4049-8FF3-3C3F69F3FC3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09826262-6945-45F1-8178-86D55F27A4F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7D00BAE-3C4A-4B61-9D22-713733AD1B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80C71A70-C88C-4E45-A8D9-B79C02E4C568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4C74F31F-E4AE-4E15-9BE5-CE201EE34BE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noFill/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69BDCC25-5E60-45BD-87A2-57C25E800A28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noFill/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  <p:sp>
          <p:nvSpPr>
            <p:cNvPr id="42" name="WebPageBody">
              <a:extLst>
                <a:ext uri="{FF2B5EF4-FFF2-40B4-BE49-F238E27FC236}">
                  <a16:creationId xmlns:a16="http://schemas.microsoft.com/office/drawing/2014/main" id="{B4FAEB8E-E2EF-4915-9898-ABF0834EA83D}"/>
                </a:ext>
              </a:extLst>
            </p:cNvPr>
            <p:cNvSpPr/>
            <p:nvPr/>
          </p:nvSpPr>
          <p:spPr>
            <a:xfrm>
              <a:off x="81598" y="2347607"/>
              <a:ext cx="8991600" cy="383508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5" name="WebPageBody">
              <a:extLst>
                <a:ext uri="{FF2B5EF4-FFF2-40B4-BE49-F238E27FC236}">
                  <a16:creationId xmlns:a16="http://schemas.microsoft.com/office/drawing/2014/main" id="{584DA925-0B86-4507-BF51-B1790E7919AB}"/>
                </a:ext>
              </a:extLst>
            </p:cNvPr>
            <p:cNvSpPr/>
            <p:nvPr/>
          </p:nvSpPr>
          <p:spPr>
            <a:xfrm>
              <a:off x="81598" y="6182689"/>
              <a:ext cx="8991601" cy="5692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050" kern="0">
                  <a:solidFill>
                    <a:prstClr val="white"/>
                  </a:solidFill>
                  <a:latin typeface="Segoe UI"/>
                </a:rPr>
                <a:t>PAGE FOOTER</a:t>
              </a:r>
            </a:p>
          </p:txBody>
        </p:sp>
        <p:sp>
          <p:nvSpPr>
            <p:cNvPr id="36" name="WebPageBody">
              <a:extLst>
                <a:ext uri="{FF2B5EF4-FFF2-40B4-BE49-F238E27FC236}">
                  <a16:creationId xmlns:a16="http://schemas.microsoft.com/office/drawing/2014/main" id="{60977020-AB9E-4363-B712-B8434F9B9C5B}"/>
                </a:ext>
              </a:extLst>
            </p:cNvPr>
            <p:cNvSpPr/>
            <p:nvPr/>
          </p:nvSpPr>
          <p:spPr>
            <a:xfrm>
              <a:off x="81596" y="2347607"/>
              <a:ext cx="4490404" cy="43198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050" kern="0">
                  <a:solidFill>
                    <a:prstClr val="white"/>
                  </a:solidFill>
                  <a:latin typeface="Segoe UI"/>
                </a:rPr>
                <a:t>HOME</a:t>
              </a:r>
              <a:r>
                <a:rPr lang="en-US" sz="1050" kern="0" dirty="0">
                  <a:solidFill>
                    <a:prstClr val="white"/>
                  </a:solidFill>
                  <a:latin typeface="Segoe UI"/>
                </a:rPr>
                <a:t>	ABOUT	PROJECTS	</a:t>
              </a:r>
              <a:r>
                <a:rPr lang="en-US" sz="1050" kern="0" dirty="0">
                  <a:solidFill>
                    <a:prstClr val="white"/>
                  </a:solidFill>
                  <a:highlight>
                    <a:srgbClr val="FF0000"/>
                  </a:highlight>
                  <a:latin typeface="Segoe UI"/>
                </a:rPr>
                <a:t>GAMES</a:t>
              </a:r>
              <a:r>
                <a:rPr lang="en-GB" dirty="0">
                  <a:solidFill>
                    <a:schemeClr val="bg1"/>
                  </a:solidFill>
                  <a:highlight>
                    <a:srgbClr val="FF0000"/>
                  </a:highlight>
                </a:rPr>
                <a:t>⯆</a:t>
              </a:r>
              <a:endParaRPr lang="en-US" sz="1050" kern="0" dirty="0">
                <a:solidFill>
                  <a:schemeClr val="bg1"/>
                </a:solidFill>
                <a:highlight>
                  <a:srgbClr val="FF0000"/>
                </a:highlight>
                <a:latin typeface="Segoe UI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7E7633C-3495-426E-BC20-4D91C52C5522}"/>
              </a:ext>
            </a:extLst>
          </p:cNvPr>
          <p:cNvGrpSpPr/>
          <p:nvPr/>
        </p:nvGrpSpPr>
        <p:grpSpPr>
          <a:xfrm>
            <a:off x="3175000" y="575499"/>
            <a:ext cx="5861709" cy="1468669"/>
            <a:chOff x="3269403" y="856677"/>
            <a:chExt cx="5861709" cy="1468669"/>
          </a:xfrm>
        </p:grpSpPr>
        <p:sp>
          <p:nvSpPr>
            <p:cNvPr id="41" name="Content">
              <a:extLst>
                <a:ext uri="{FF2B5EF4-FFF2-40B4-BE49-F238E27FC236}">
                  <a16:creationId xmlns:a16="http://schemas.microsoft.com/office/drawing/2014/main" id="{DDE23077-A1CE-4358-AEBE-8F1206F35268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3289112" y="856677"/>
              <a:ext cx="5842000" cy="115416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GB" sz="72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r>
                <a:rPr lang="en-US" sz="4400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Andrew Letailleur</a:t>
              </a:r>
            </a:p>
          </p:txBody>
        </p:sp>
        <p:sp>
          <p:nvSpPr>
            <p:cNvPr id="43" name="Content">
              <a:extLst>
                <a:ext uri="{FF2B5EF4-FFF2-40B4-BE49-F238E27FC236}">
                  <a16:creationId xmlns:a16="http://schemas.microsoft.com/office/drawing/2014/main" id="{BD8A5857-1AA6-4F37-861B-0F02D5D2B079}"/>
                </a:ext>
              </a:extLst>
            </p:cNvPr>
            <p:cNvSpPr txBox="1"/>
            <p:nvPr>
              <p:custDataLst>
                <p:custData r:id="rId3"/>
              </p:custDataLst>
            </p:nvPr>
          </p:nvSpPr>
          <p:spPr>
            <a:xfrm>
              <a:off x="3269403" y="1971403"/>
              <a:ext cx="5842000" cy="353943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Game Tinkerer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WebPageBody">
            <a:extLst>
              <a:ext uri="{FF2B5EF4-FFF2-40B4-BE49-F238E27FC236}">
                <a16:creationId xmlns:a16="http://schemas.microsoft.com/office/drawing/2014/main" id="{4EA74321-B87B-4419-A96B-675B55EE7F5D}"/>
              </a:ext>
            </a:extLst>
          </p:cNvPr>
          <p:cNvSpPr/>
          <p:nvPr/>
        </p:nvSpPr>
        <p:spPr>
          <a:xfrm>
            <a:off x="6095998" y="2372558"/>
            <a:ext cx="6001598" cy="4365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r"/>
            <a:r>
              <a:rPr lang="en-GB" sz="1050" kern="0" dirty="0">
                <a:solidFill>
                  <a:prstClr val="white"/>
                </a:solidFill>
                <a:latin typeface="Segoe UI"/>
              </a:rPr>
              <a:t>MISC STUFF	CONTACT</a:t>
            </a:r>
            <a:endParaRPr lang="en-US" sz="1050" kern="0" dirty="0">
              <a:solidFill>
                <a:schemeClr val="bg1"/>
              </a:solidFill>
              <a:latin typeface="Segoe UI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343D64-4B7E-4743-B3E1-EF9A5388D598}"/>
              </a:ext>
            </a:extLst>
          </p:cNvPr>
          <p:cNvCxnSpPr/>
          <p:nvPr/>
        </p:nvCxnSpPr>
        <p:spPr>
          <a:xfrm>
            <a:off x="6056372" y="5071134"/>
            <a:ext cx="19711" cy="11891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0B21C4D-FA16-45A1-9B55-B2B678C2C883}"/>
              </a:ext>
            </a:extLst>
          </p:cNvPr>
          <p:cNvCxnSpPr>
            <a:cxnSpLocks/>
          </p:cNvCxnSpPr>
          <p:nvPr/>
        </p:nvCxnSpPr>
        <p:spPr>
          <a:xfrm flipH="1">
            <a:off x="2231135" y="5071134"/>
            <a:ext cx="73320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855EEC8-6410-4BBC-AAFF-C9604D1BB20E}"/>
              </a:ext>
            </a:extLst>
          </p:cNvPr>
          <p:cNvSpPr/>
          <p:nvPr/>
        </p:nvSpPr>
        <p:spPr>
          <a:xfrm>
            <a:off x="2231136" y="2809136"/>
            <a:ext cx="7332065" cy="3439265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F44F5C-6D0C-4470-8069-9CF690829751}"/>
              </a:ext>
            </a:extLst>
          </p:cNvPr>
          <p:cNvSpPr/>
          <p:nvPr/>
        </p:nvSpPr>
        <p:spPr>
          <a:xfrm>
            <a:off x="2765496" y="4102219"/>
            <a:ext cx="3320544" cy="383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IMG</a:t>
            </a:r>
          </a:p>
        </p:txBody>
      </p:sp>
      <p:sp>
        <p:nvSpPr>
          <p:cNvPr id="38" name="WebPageBody">
            <a:extLst>
              <a:ext uri="{FF2B5EF4-FFF2-40B4-BE49-F238E27FC236}">
                <a16:creationId xmlns:a16="http://schemas.microsoft.com/office/drawing/2014/main" id="{87DD2AB4-BE89-4439-A535-54E9FEC22B0D}"/>
              </a:ext>
            </a:extLst>
          </p:cNvPr>
          <p:cNvSpPr/>
          <p:nvPr/>
        </p:nvSpPr>
        <p:spPr>
          <a:xfrm>
            <a:off x="2936814" y="2712924"/>
            <a:ext cx="3557016" cy="4365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r>
              <a:rPr lang="en-GB" sz="1050" kern="0" dirty="0">
                <a:highlight>
                  <a:srgbClr val="FF0000"/>
                </a:highlight>
                <a:latin typeface="Segoe UI"/>
              </a:rPr>
              <a:t>GAME 1</a:t>
            </a:r>
            <a:r>
              <a:rPr lang="en-GB" sz="1050" kern="0" dirty="0">
                <a:latin typeface="Segoe UI"/>
              </a:rPr>
              <a:t>	GAME 2	GAME 3	GAME 4</a:t>
            </a:r>
            <a:endParaRPr lang="en-US" sz="1050" kern="0" dirty="0">
              <a:latin typeface="Segoe UI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5C82AD-EFB2-4E44-9EAE-CEF5E5639A3D}"/>
              </a:ext>
            </a:extLst>
          </p:cNvPr>
          <p:cNvSpPr/>
          <p:nvPr/>
        </p:nvSpPr>
        <p:spPr>
          <a:xfrm>
            <a:off x="2755538" y="4592851"/>
            <a:ext cx="3340460" cy="436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IMG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5E3C1B3-366E-4E9A-BE1A-484FE0BBA75F}"/>
              </a:ext>
            </a:extLst>
          </p:cNvPr>
          <p:cNvSpPr/>
          <p:nvPr/>
        </p:nvSpPr>
        <p:spPr>
          <a:xfrm>
            <a:off x="6548227" y="4102219"/>
            <a:ext cx="2488481" cy="432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TXT Brief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05DEC2-F615-4D10-9394-CF4B93FB43F9}"/>
              </a:ext>
            </a:extLst>
          </p:cNvPr>
          <p:cNvSpPr/>
          <p:nvPr/>
        </p:nvSpPr>
        <p:spPr>
          <a:xfrm>
            <a:off x="6548228" y="4634556"/>
            <a:ext cx="2488481" cy="347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TXT Brief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D0BEA3-A4CC-4916-98AA-00C1E34A867C}"/>
              </a:ext>
            </a:extLst>
          </p:cNvPr>
          <p:cNvSpPr/>
          <p:nvPr/>
        </p:nvSpPr>
        <p:spPr>
          <a:xfrm>
            <a:off x="5100427" y="3444042"/>
            <a:ext cx="2488481" cy="432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TXT Brief</a:t>
            </a:r>
          </a:p>
        </p:txBody>
      </p:sp>
    </p:spTree>
    <p:extLst>
      <p:ext uri="{BB962C8B-B14F-4D97-AF65-F5344CB8AC3E}">
        <p14:creationId xmlns:p14="http://schemas.microsoft.com/office/powerpoint/2010/main" val="148269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E5EE474B-C380-43B0-9A38-1FCF183CE8E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93089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4E25FA5A-E324-4D4D-8CCE-7A396B49207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B0622A1F-3BB0-4A79-A815-250493A51163}"/>
                </a:ext>
              </a:extLst>
            </p:cNvPr>
            <p:cNvSpPr txBox="1"/>
            <p:nvPr/>
          </p:nvSpPr>
          <p:spPr>
            <a:xfrm>
              <a:off x="22515" y="23554"/>
              <a:ext cx="3408722" cy="22840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GB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Andrew Letailleur (Andrew Let) - Videogame Tinkerer, and Writer</a:t>
              </a:r>
              <a:endParaRPr lang="en-US" sz="12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B1ABFC8-6390-4497-827B-88CD91081490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8B72B6F-0673-4B08-99A1-DC3CB0EC05B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994D36B0-7E5B-4269-9390-91D7A30E6BE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359400F-0135-4EAE-A0B8-8932F007A1E0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C3232C2-B013-43A5-BD56-E1D7F439DA3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E271BB31-5721-4BDE-B4B1-C1A69625CBC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7CE87682-87A4-4248-875B-B58564BC7746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7EE55E5A-C060-4816-A47E-147681643F8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noFill/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51592675-A5F6-47ED-9BEA-4878476C6A5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noFill/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09CEE78C-E253-471E-B96D-CEC8683E4D99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2BF30891-D87B-453E-A1B8-BF980F6B007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FD53E061-F777-4AB4-83FE-D3C7B90CE0B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8B9FF9C-71FA-40C9-B128-E3673E763139}"/>
                </a:ext>
              </a:extLst>
            </p:cNvPr>
            <p:cNvSpPr/>
            <p:nvPr/>
          </p:nvSpPr>
          <p:spPr>
            <a:xfrm>
              <a:off x="81597" y="685159"/>
              <a:ext cx="8991600" cy="1662448"/>
            </a:xfrm>
            <a:prstGeom prst="rect">
              <a:avLst/>
            </a:prstGeom>
            <a:gradFill flip="none" rotWithShape="1">
              <a:gsLst>
                <a:gs pos="0">
                  <a:srgbClr val="C0DEFF"/>
                </a:gs>
                <a:gs pos="100000">
                  <a:srgbClr val="0070C0"/>
                </a:gs>
                <a:gs pos="66000">
                  <a:srgbClr val="00B0F0"/>
                </a:gs>
                <a:gs pos="33000">
                  <a:srgbClr val="00B0F0"/>
                </a:gs>
              </a:gsLst>
              <a:lin ang="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FA140F0-8D96-4F94-BC16-710A2810F5AC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28E7889C-FB46-45F4-BDA7-7DD5B9EE4A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CC090191-6627-4BC5-BB9D-161FDF4753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7F39885-C4E5-4A53-8E27-C710A33C8A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FE04D1C-1ED8-4B5A-A353-3CDC308F00D2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6A751F5B-F153-4B1C-8FCF-8F356A04F39A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89CCF26-FA24-4FDA-9D09-DE7A93B68AF5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D4726556-BF47-4049-8FF3-3C3F69F3FC3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09826262-6945-45F1-8178-86D55F27A4F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7D00BAE-3C4A-4B61-9D22-713733AD1B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80C71A70-C88C-4E45-A8D9-B79C02E4C568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4C74F31F-E4AE-4E15-9BE5-CE201EE34BE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noFill/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69BDCC25-5E60-45BD-87A2-57C25E800A28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noFill/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  <p:sp>
          <p:nvSpPr>
            <p:cNvPr id="42" name="WebPageBody">
              <a:extLst>
                <a:ext uri="{FF2B5EF4-FFF2-40B4-BE49-F238E27FC236}">
                  <a16:creationId xmlns:a16="http://schemas.microsoft.com/office/drawing/2014/main" id="{B4FAEB8E-E2EF-4915-9898-ABF0834EA83D}"/>
                </a:ext>
              </a:extLst>
            </p:cNvPr>
            <p:cNvSpPr/>
            <p:nvPr/>
          </p:nvSpPr>
          <p:spPr>
            <a:xfrm>
              <a:off x="81598" y="2347607"/>
              <a:ext cx="8991600" cy="383508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5" name="WebPageBody">
              <a:extLst>
                <a:ext uri="{FF2B5EF4-FFF2-40B4-BE49-F238E27FC236}">
                  <a16:creationId xmlns:a16="http://schemas.microsoft.com/office/drawing/2014/main" id="{584DA925-0B86-4507-BF51-B1790E7919AB}"/>
                </a:ext>
              </a:extLst>
            </p:cNvPr>
            <p:cNvSpPr/>
            <p:nvPr/>
          </p:nvSpPr>
          <p:spPr>
            <a:xfrm>
              <a:off x="81598" y="6182689"/>
              <a:ext cx="8991601" cy="5692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050" kern="0">
                  <a:solidFill>
                    <a:prstClr val="white"/>
                  </a:solidFill>
                  <a:latin typeface="Segoe UI"/>
                </a:rPr>
                <a:t>PAGE FOOTER</a:t>
              </a:r>
            </a:p>
          </p:txBody>
        </p:sp>
        <p:sp>
          <p:nvSpPr>
            <p:cNvPr id="36" name="WebPageBody">
              <a:extLst>
                <a:ext uri="{FF2B5EF4-FFF2-40B4-BE49-F238E27FC236}">
                  <a16:creationId xmlns:a16="http://schemas.microsoft.com/office/drawing/2014/main" id="{60977020-AB9E-4363-B712-B8434F9B9C5B}"/>
                </a:ext>
              </a:extLst>
            </p:cNvPr>
            <p:cNvSpPr/>
            <p:nvPr/>
          </p:nvSpPr>
          <p:spPr>
            <a:xfrm>
              <a:off x="81596" y="2347607"/>
              <a:ext cx="4490404" cy="43198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050" kern="0">
                  <a:solidFill>
                    <a:prstClr val="white"/>
                  </a:solidFill>
                  <a:latin typeface="Segoe UI"/>
                </a:rPr>
                <a:t>HOME</a:t>
              </a:r>
              <a:r>
                <a:rPr lang="en-US" sz="1050" kern="0" dirty="0">
                  <a:solidFill>
                    <a:prstClr val="white"/>
                  </a:solidFill>
                  <a:latin typeface="Segoe UI"/>
                </a:rPr>
                <a:t>	ABOUT	PROJECTS	</a:t>
              </a:r>
              <a:r>
                <a:rPr lang="en-US" sz="1050" kern="0" dirty="0">
                  <a:solidFill>
                    <a:prstClr val="white"/>
                  </a:solidFill>
                  <a:highlight>
                    <a:srgbClr val="FF0000"/>
                  </a:highlight>
                  <a:latin typeface="Segoe UI"/>
                </a:rPr>
                <a:t>GAMES</a:t>
              </a:r>
              <a:r>
                <a:rPr lang="en-GB" dirty="0">
                  <a:solidFill>
                    <a:schemeClr val="bg1"/>
                  </a:solidFill>
                  <a:highlight>
                    <a:srgbClr val="FF0000"/>
                  </a:highlight>
                </a:rPr>
                <a:t>⯆</a:t>
              </a:r>
              <a:endParaRPr lang="en-US" sz="1050" kern="0" dirty="0">
                <a:solidFill>
                  <a:schemeClr val="bg1"/>
                </a:solidFill>
                <a:highlight>
                  <a:srgbClr val="FF0000"/>
                </a:highlight>
                <a:latin typeface="Segoe UI"/>
              </a:endParaRPr>
            </a:p>
          </p:txBody>
        </p:sp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DDE23077-A1CE-4358-AEBE-8F1206F35268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135372" y="1173151"/>
            <a:ext cx="5842000" cy="72327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About</a:t>
            </a:r>
          </a:p>
        </p:txBody>
      </p:sp>
      <p:sp>
        <p:nvSpPr>
          <p:cNvPr id="37" name="WebPageBody">
            <a:extLst>
              <a:ext uri="{FF2B5EF4-FFF2-40B4-BE49-F238E27FC236}">
                <a16:creationId xmlns:a16="http://schemas.microsoft.com/office/drawing/2014/main" id="{4EA74321-B87B-4419-A96B-675B55EE7F5D}"/>
              </a:ext>
            </a:extLst>
          </p:cNvPr>
          <p:cNvSpPr/>
          <p:nvPr/>
        </p:nvSpPr>
        <p:spPr>
          <a:xfrm>
            <a:off x="6095998" y="2372558"/>
            <a:ext cx="6001598" cy="4365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r"/>
            <a:r>
              <a:rPr lang="en-GB" sz="1050" kern="0" dirty="0">
                <a:solidFill>
                  <a:prstClr val="white"/>
                </a:solidFill>
                <a:latin typeface="Segoe UI"/>
              </a:rPr>
              <a:t>MISC STUFF	CONTACT</a:t>
            </a:r>
            <a:endParaRPr lang="en-US" sz="1050" kern="0" dirty="0">
              <a:solidFill>
                <a:schemeClr val="bg1"/>
              </a:solidFill>
              <a:latin typeface="Segoe UI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343D64-4B7E-4743-B3E1-EF9A5388D598}"/>
              </a:ext>
            </a:extLst>
          </p:cNvPr>
          <p:cNvCxnSpPr/>
          <p:nvPr/>
        </p:nvCxnSpPr>
        <p:spPr>
          <a:xfrm>
            <a:off x="6056372" y="5071134"/>
            <a:ext cx="19711" cy="11891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0B21C4D-FA16-45A1-9B55-B2B678C2C883}"/>
              </a:ext>
            </a:extLst>
          </p:cNvPr>
          <p:cNvCxnSpPr>
            <a:cxnSpLocks/>
          </p:cNvCxnSpPr>
          <p:nvPr/>
        </p:nvCxnSpPr>
        <p:spPr>
          <a:xfrm flipH="1">
            <a:off x="2231135" y="5071134"/>
            <a:ext cx="73320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855EEC8-6410-4BBC-AAFF-C9604D1BB20E}"/>
              </a:ext>
            </a:extLst>
          </p:cNvPr>
          <p:cNvSpPr/>
          <p:nvPr/>
        </p:nvSpPr>
        <p:spPr>
          <a:xfrm>
            <a:off x="2231136" y="2809136"/>
            <a:ext cx="7332065" cy="3439265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F44F5C-6D0C-4470-8069-9CF690829751}"/>
              </a:ext>
            </a:extLst>
          </p:cNvPr>
          <p:cNvSpPr/>
          <p:nvPr/>
        </p:nvSpPr>
        <p:spPr>
          <a:xfrm>
            <a:off x="2765496" y="4102219"/>
            <a:ext cx="3320544" cy="383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IMG</a:t>
            </a:r>
          </a:p>
        </p:txBody>
      </p:sp>
      <p:sp>
        <p:nvSpPr>
          <p:cNvPr id="38" name="WebPageBody">
            <a:extLst>
              <a:ext uri="{FF2B5EF4-FFF2-40B4-BE49-F238E27FC236}">
                <a16:creationId xmlns:a16="http://schemas.microsoft.com/office/drawing/2014/main" id="{87DD2AB4-BE89-4439-A535-54E9FEC22B0D}"/>
              </a:ext>
            </a:extLst>
          </p:cNvPr>
          <p:cNvSpPr/>
          <p:nvPr/>
        </p:nvSpPr>
        <p:spPr>
          <a:xfrm>
            <a:off x="2936814" y="2712924"/>
            <a:ext cx="3557016" cy="4365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r>
              <a:rPr lang="en-GB" sz="1050" kern="0" dirty="0">
                <a:highlight>
                  <a:srgbClr val="FF0000"/>
                </a:highlight>
                <a:latin typeface="Segoe UI"/>
              </a:rPr>
              <a:t>GAME 1</a:t>
            </a:r>
            <a:r>
              <a:rPr lang="en-GB" sz="1050" kern="0" dirty="0">
                <a:latin typeface="Segoe UI"/>
              </a:rPr>
              <a:t>	GAME 2	GAME 3	GAME 4</a:t>
            </a:r>
            <a:endParaRPr lang="en-US" sz="1050" kern="0" dirty="0">
              <a:latin typeface="Segoe UI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5C82AD-EFB2-4E44-9EAE-CEF5E5639A3D}"/>
              </a:ext>
            </a:extLst>
          </p:cNvPr>
          <p:cNvSpPr/>
          <p:nvPr/>
        </p:nvSpPr>
        <p:spPr>
          <a:xfrm>
            <a:off x="2755538" y="4592851"/>
            <a:ext cx="3340460" cy="436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IMG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5E3C1B3-366E-4E9A-BE1A-484FE0BBA75F}"/>
              </a:ext>
            </a:extLst>
          </p:cNvPr>
          <p:cNvSpPr/>
          <p:nvPr/>
        </p:nvSpPr>
        <p:spPr>
          <a:xfrm>
            <a:off x="6548227" y="4102219"/>
            <a:ext cx="2488481" cy="432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TXT Brief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05DEC2-F615-4D10-9394-CF4B93FB43F9}"/>
              </a:ext>
            </a:extLst>
          </p:cNvPr>
          <p:cNvSpPr/>
          <p:nvPr/>
        </p:nvSpPr>
        <p:spPr>
          <a:xfrm>
            <a:off x="6548228" y="4634556"/>
            <a:ext cx="2488481" cy="347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TXT Brief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D0BEA3-A4CC-4916-98AA-00C1E34A867C}"/>
              </a:ext>
            </a:extLst>
          </p:cNvPr>
          <p:cNvSpPr/>
          <p:nvPr/>
        </p:nvSpPr>
        <p:spPr>
          <a:xfrm>
            <a:off x="5100427" y="3444042"/>
            <a:ext cx="2488481" cy="432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TXT Brief</a:t>
            </a:r>
          </a:p>
        </p:txBody>
      </p:sp>
    </p:spTree>
    <p:extLst>
      <p:ext uri="{BB962C8B-B14F-4D97-AF65-F5344CB8AC3E}">
        <p14:creationId xmlns:p14="http://schemas.microsoft.com/office/powerpoint/2010/main" val="148673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E5EE474B-C380-43B0-9A38-1FCF183CE8E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93089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4E25FA5A-E324-4D4D-8CCE-7A396B49207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B0622A1F-3BB0-4A79-A815-250493A51163}"/>
                </a:ext>
              </a:extLst>
            </p:cNvPr>
            <p:cNvSpPr txBox="1"/>
            <p:nvPr/>
          </p:nvSpPr>
          <p:spPr>
            <a:xfrm>
              <a:off x="22515" y="23554"/>
              <a:ext cx="3408722" cy="22840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GB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Andrew Letailleur (Andrew Let) - Videogame Tinkerer, and Writer</a:t>
              </a:r>
              <a:endParaRPr lang="en-US" sz="12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B1ABFC8-6390-4497-827B-88CD91081490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8B72B6F-0673-4B08-99A1-DC3CB0EC05B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994D36B0-7E5B-4269-9390-91D7A30E6BE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359400F-0135-4EAE-A0B8-8932F007A1E0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C3232C2-B013-43A5-BD56-E1D7F439DA3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E271BB31-5721-4BDE-B4B1-C1A69625CBC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7CE87682-87A4-4248-875B-B58564BC7746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7EE55E5A-C060-4816-A47E-147681643F8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noFill/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51592675-A5F6-47ED-9BEA-4878476C6A5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noFill/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09CEE78C-E253-471E-B96D-CEC8683E4D99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2BF30891-D87B-453E-A1B8-BF980F6B007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FD53E061-F777-4AB4-83FE-D3C7B90CE0B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8B9FF9C-71FA-40C9-B128-E3673E763139}"/>
                </a:ext>
              </a:extLst>
            </p:cNvPr>
            <p:cNvSpPr/>
            <p:nvPr/>
          </p:nvSpPr>
          <p:spPr>
            <a:xfrm>
              <a:off x="81597" y="685159"/>
              <a:ext cx="8991600" cy="1662448"/>
            </a:xfrm>
            <a:prstGeom prst="rect">
              <a:avLst/>
            </a:prstGeom>
            <a:gradFill flip="none" rotWithShape="1">
              <a:gsLst>
                <a:gs pos="0">
                  <a:srgbClr val="C0DEFF"/>
                </a:gs>
                <a:gs pos="100000">
                  <a:srgbClr val="0070C0"/>
                </a:gs>
                <a:gs pos="66000">
                  <a:srgbClr val="00B0F0"/>
                </a:gs>
                <a:gs pos="33000">
                  <a:srgbClr val="00B0F0"/>
                </a:gs>
              </a:gsLst>
              <a:lin ang="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FA140F0-8D96-4F94-BC16-710A2810F5AC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28E7889C-FB46-45F4-BDA7-7DD5B9EE4A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CC090191-6627-4BC5-BB9D-161FDF4753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7F39885-C4E5-4A53-8E27-C710A33C8A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FE04D1C-1ED8-4B5A-A353-3CDC308F00D2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6A751F5B-F153-4B1C-8FCF-8F356A04F39A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89CCF26-FA24-4FDA-9D09-DE7A93B68AF5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D4726556-BF47-4049-8FF3-3C3F69F3FC3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09826262-6945-45F1-8178-86D55F27A4F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7D00BAE-3C4A-4B61-9D22-713733AD1B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80C71A70-C88C-4E45-A8D9-B79C02E4C568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4C74F31F-E4AE-4E15-9BE5-CE201EE34BE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noFill/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69BDCC25-5E60-45BD-87A2-57C25E800A28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noFill/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  <p:sp>
          <p:nvSpPr>
            <p:cNvPr id="42" name="WebPageBody">
              <a:extLst>
                <a:ext uri="{FF2B5EF4-FFF2-40B4-BE49-F238E27FC236}">
                  <a16:creationId xmlns:a16="http://schemas.microsoft.com/office/drawing/2014/main" id="{B4FAEB8E-E2EF-4915-9898-ABF0834EA83D}"/>
                </a:ext>
              </a:extLst>
            </p:cNvPr>
            <p:cNvSpPr/>
            <p:nvPr/>
          </p:nvSpPr>
          <p:spPr>
            <a:xfrm>
              <a:off x="81598" y="2347607"/>
              <a:ext cx="8991600" cy="383508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5" name="WebPageBody">
              <a:extLst>
                <a:ext uri="{FF2B5EF4-FFF2-40B4-BE49-F238E27FC236}">
                  <a16:creationId xmlns:a16="http://schemas.microsoft.com/office/drawing/2014/main" id="{584DA925-0B86-4507-BF51-B1790E7919AB}"/>
                </a:ext>
              </a:extLst>
            </p:cNvPr>
            <p:cNvSpPr/>
            <p:nvPr/>
          </p:nvSpPr>
          <p:spPr>
            <a:xfrm>
              <a:off x="81598" y="6182689"/>
              <a:ext cx="8991601" cy="5692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050" kern="0">
                  <a:solidFill>
                    <a:prstClr val="white"/>
                  </a:solidFill>
                  <a:latin typeface="Segoe UI"/>
                </a:rPr>
                <a:t>PAGE FOOTER</a:t>
              </a:r>
            </a:p>
          </p:txBody>
        </p:sp>
        <p:sp>
          <p:nvSpPr>
            <p:cNvPr id="36" name="WebPageBody">
              <a:extLst>
                <a:ext uri="{FF2B5EF4-FFF2-40B4-BE49-F238E27FC236}">
                  <a16:creationId xmlns:a16="http://schemas.microsoft.com/office/drawing/2014/main" id="{60977020-AB9E-4363-B712-B8434F9B9C5B}"/>
                </a:ext>
              </a:extLst>
            </p:cNvPr>
            <p:cNvSpPr/>
            <p:nvPr/>
          </p:nvSpPr>
          <p:spPr>
            <a:xfrm>
              <a:off x="81596" y="2347607"/>
              <a:ext cx="4490404" cy="43198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050" kern="0">
                  <a:solidFill>
                    <a:prstClr val="white"/>
                  </a:solidFill>
                  <a:latin typeface="Segoe UI"/>
                </a:rPr>
                <a:t>HOME</a:t>
              </a:r>
              <a:r>
                <a:rPr lang="en-US" sz="1050" kern="0" dirty="0">
                  <a:solidFill>
                    <a:prstClr val="white"/>
                  </a:solidFill>
                  <a:latin typeface="Segoe UI"/>
                </a:rPr>
                <a:t>	ABOUT	PROJECTS	</a:t>
              </a:r>
              <a:r>
                <a:rPr lang="en-US" sz="1050" kern="0" dirty="0">
                  <a:solidFill>
                    <a:prstClr val="white"/>
                  </a:solidFill>
                  <a:highlight>
                    <a:srgbClr val="FF0000"/>
                  </a:highlight>
                  <a:latin typeface="Segoe UI"/>
                </a:rPr>
                <a:t>GAMES</a:t>
              </a:r>
              <a:r>
                <a:rPr lang="en-GB" dirty="0">
                  <a:solidFill>
                    <a:schemeClr val="bg1"/>
                  </a:solidFill>
                  <a:highlight>
                    <a:srgbClr val="FF0000"/>
                  </a:highlight>
                </a:rPr>
                <a:t>⯆</a:t>
              </a:r>
              <a:endParaRPr lang="en-US" sz="1050" kern="0" dirty="0">
                <a:solidFill>
                  <a:schemeClr val="bg1"/>
                </a:solidFill>
                <a:highlight>
                  <a:srgbClr val="FF0000"/>
                </a:highlight>
                <a:latin typeface="Segoe UI"/>
              </a:endParaRPr>
            </a:p>
          </p:txBody>
        </p:sp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DDE23077-A1CE-4358-AEBE-8F1206F35268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135372" y="1173151"/>
            <a:ext cx="5842000" cy="72327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About</a:t>
            </a:r>
          </a:p>
        </p:txBody>
      </p:sp>
      <p:sp>
        <p:nvSpPr>
          <p:cNvPr id="37" name="WebPageBody">
            <a:extLst>
              <a:ext uri="{FF2B5EF4-FFF2-40B4-BE49-F238E27FC236}">
                <a16:creationId xmlns:a16="http://schemas.microsoft.com/office/drawing/2014/main" id="{4EA74321-B87B-4419-A96B-675B55EE7F5D}"/>
              </a:ext>
            </a:extLst>
          </p:cNvPr>
          <p:cNvSpPr/>
          <p:nvPr/>
        </p:nvSpPr>
        <p:spPr>
          <a:xfrm>
            <a:off x="6095998" y="2372558"/>
            <a:ext cx="6001598" cy="4365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r"/>
            <a:r>
              <a:rPr lang="en-GB" sz="1050" kern="0" dirty="0">
                <a:solidFill>
                  <a:prstClr val="white"/>
                </a:solidFill>
                <a:latin typeface="Segoe UI"/>
              </a:rPr>
              <a:t>MISC STUFF	CONTACT</a:t>
            </a:r>
            <a:endParaRPr lang="en-US" sz="1050" kern="0" dirty="0">
              <a:solidFill>
                <a:schemeClr val="bg1"/>
              </a:solidFill>
              <a:latin typeface="Segoe UI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343D64-4B7E-4743-B3E1-EF9A5388D598}"/>
              </a:ext>
            </a:extLst>
          </p:cNvPr>
          <p:cNvCxnSpPr/>
          <p:nvPr/>
        </p:nvCxnSpPr>
        <p:spPr>
          <a:xfrm>
            <a:off x="6056372" y="5071134"/>
            <a:ext cx="19711" cy="11891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0B21C4D-FA16-45A1-9B55-B2B678C2C883}"/>
              </a:ext>
            </a:extLst>
          </p:cNvPr>
          <p:cNvCxnSpPr>
            <a:cxnSpLocks/>
          </p:cNvCxnSpPr>
          <p:nvPr/>
        </p:nvCxnSpPr>
        <p:spPr>
          <a:xfrm flipH="1">
            <a:off x="2231135" y="5071134"/>
            <a:ext cx="73320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855EEC8-6410-4BBC-AAFF-C9604D1BB20E}"/>
              </a:ext>
            </a:extLst>
          </p:cNvPr>
          <p:cNvSpPr/>
          <p:nvPr/>
        </p:nvSpPr>
        <p:spPr>
          <a:xfrm>
            <a:off x="2231136" y="2809136"/>
            <a:ext cx="7332065" cy="3439265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F44F5C-6D0C-4470-8069-9CF690829751}"/>
              </a:ext>
            </a:extLst>
          </p:cNvPr>
          <p:cNvSpPr/>
          <p:nvPr/>
        </p:nvSpPr>
        <p:spPr>
          <a:xfrm>
            <a:off x="2765496" y="4102219"/>
            <a:ext cx="3320544" cy="383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IMG</a:t>
            </a:r>
          </a:p>
        </p:txBody>
      </p:sp>
      <p:sp>
        <p:nvSpPr>
          <p:cNvPr id="38" name="WebPageBody">
            <a:extLst>
              <a:ext uri="{FF2B5EF4-FFF2-40B4-BE49-F238E27FC236}">
                <a16:creationId xmlns:a16="http://schemas.microsoft.com/office/drawing/2014/main" id="{87DD2AB4-BE89-4439-A535-54E9FEC22B0D}"/>
              </a:ext>
            </a:extLst>
          </p:cNvPr>
          <p:cNvSpPr/>
          <p:nvPr/>
        </p:nvSpPr>
        <p:spPr>
          <a:xfrm>
            <a:off x="2936814" y="2712924"/>
            <a:ext cx="3557016" cy="4365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r>
              <a:rPr lang="en-GB" sz="1050" kern="0" dirty="0">
                <a:highlight>
                  <a:srgbClr val="FF0000"/>
                </a:highlight>
                <a:latin typeface="Segoe UI"/>
              </a:rPr>
              <a:t>GAME 1</a:t>
            </a:r>
            <a:r>
              <a:rPr lang="en-GB" sz="1050" kern="0" dirty="0">
                <a:latin typeface="Segoe UI"/>
              </a:rPr>
              <a:t>	GAME 2	GAME 3	GAME 4</a:t>
            </a:r>
            <a:endParaRPr lang="en-US" sz="1050" kern="0" dirty="0">
              <a:latin typeface="Segoe UI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5C82AD-EFB2-4E44-9EAE-CEF5E5639A3D}"/>
              </a:ext>
            </a:extLst>
          </p:cNvPr>
          <p:cNvSpPr/>
          <p:nvPr/>
        </p:nvSpPr>
        <p:spPr>
          <a:xfrm>
            <a:off x="2755538" y="4592851"/>
            <a:ext cx="3340460" cy="436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IMG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5E3C1B3-366E-4E9A-BE1A-484FE0BBA75F}"/>
              </a:ext>
            </a:extLst>
          </p:cNvPr>
          <p:cNvSpPr/>
          <p:nvPr/>
        </p:nvSpPr>
        <p:spPr>
          <a:xfrm>
            <a:off x="6548227" y="4102219"/>
            <a:ext cx="2488481" cy="432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TXT Brief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05DEC2-F615-4D10-9394-CF4B93FB43F9}"/>
              </a:ext>
            </a:extLst>
          </p:cNvPr>
          <p:cNvSpPr/>
          <p:nvPr/>
        </p:nvSpPr>
        <p:spPr>
          <a:xfrm>
            <a:off x="6548228" y="4634556"/>
            <a:ext cx="2488481" cy="347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TXT Brief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D0BEA3-A4CC-4916-98AA-00C1E34A867C}"/>
              </a:ext>
            </a:extLst>
          </p:cNvPr>
          <p:cNvSpPr/>
          <p:nvPr/>
        </p:nvSpPr>
        <p:spPr>
          <a:xfrm>
            <a:off x="5100427" y="3444042"/>
            <a:ext cx="2488481" cy="432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TXT Brief</a:t>
            </a:r>
          </a:p>
        </p:txBody>
      </p:sp>
    </p:spTree>
    <p:extLst>
      <p:ext uri="{BB962C8B-B14F-4D97-AF65-F5344CB8AC3E}">
        <p14:creationId xmlns:p14="http://schemas.microsoft.com/office/powerpoint/2010/main" val="364659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E5EE474B-C380-43B0-9A38-1FCF183CE8E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93089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4E25FA5A-E324-4D4D-8CCE-7A396B49207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B0622A1F-3BB0-4A79-A815-250493A51163}"/>
                </a:ext>
              </a:extLst>
            </p:cNvPr>
            <p:cNvSpPr txBox="1"/>
            <p:nvPr/>
          </p:nvSpPr>
          <p:spPr>
            <a:xfrm>
              <a:off x="22515" y="23554"/>
              <a:ext cx="3408722" cy="22840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GB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Andrew Letailleur (Andrew Let) - Videogame Tinkerer, and Writer</a:t>
              </a:r>
              <a:endParaRPr lang="en-US" sz="12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B1ABFC8-6390-4497-827B-88CD91081490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8B72B6F-0673-4B08-99A1-DC3CB0EC05B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994D36B0-7E5B-4269-9390-91D7A30E6BE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359400F-0135-4EAE-A0B8-8932F007A1E0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C3232C2-B013-43A5-BD56-E1D7F439DA3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E271BB31-5721-4BDE-B4B1-C1A69625CBC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7CE87682-87A4-4248-875B-B58564BC7746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7EE55E5A-C060-4816-A47E-147681643F8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noFill/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51592675-A5F6-47ED-9BEA-4878476C6A5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noFill/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09CEE78C-E253-471E-B96D-CEC8683E4D99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2BF30891-D87B-453E-A1B8-BF980F6B007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FD53E061-F777-4AB4-83FE-D3C7B90CE0B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8B9FF9C-71FA-40C9-B128-E3673E763139}"/>
                </a:ext>
              </a:extLst>
            </p:cNvPr>
            <p:cNvSpPr/>
            <p:nvPr/>
          </p:nvSpPr>
          <p:spPr>
            <a:xfrm>
              <a:off x="81597" y="685159"/>
              <a:ext cx="8991600" cy="1662448"/>
            </a:xfrm>
            <a:prstGeom prst="rect">
              <a:avLst/>
            </a:prstGeom>
            <a:gradFill flip="none" rotWithShape="1">
              <a:gsLst>
                <a:gs pos="0">
                  <a:srgbClr val="C0DEFF"/>
                </a:gs>
                <a:gs pos="100000">
                  <a:srgbClr val="0070C0"/>
                </a:gs>
                <a:gs pos="66000">
                  <a:srgbClr val="00B0F0"/>
                </a:gs>
                <a:gs pos="33000">
                  <a:srgbClr val="00B0F0"/>
                </a:gs>
              </a:gsLst>
              <a:lin ang="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FA140F0-8D96-4F94-BC16-710A2810F5AC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28E7889C-FB46-45F4-BDA7-7DD5B9EE4A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CC090191-6627-4BC5-BB9D-161FDF4753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7F39885-C4E5-4A53-8E27-C710A33C8A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FE04D1C-1ED8-4B5A-A353-3CDC308F00D2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6A751F5B-F153-4B1C-8FCF-8F356A04F39A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89CCF26-FA24-4FDA-9D09-DE7A93B68AF5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D4726556-BF47-4049-8FF3-3C3F69F3FC3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09826262-6945-45F1-8178-86D55F27A4F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7D00BAE-3C4A-4B61-9D22-713733AD1B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80C71A70-C88C-4E45-A8D9-B79C02E4C568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4C74F31F-E4AE-4E15-9BE5-CE201EE34BE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noFill/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69BDCC25-5E60-45BD-87A2-57C25E800A28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noFill/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  <p:sp>
          <p:nvSpPr>
            <p:cNvPr id="42" name="WebPageBody">
              <a:extLst>
                <a:ext uri="{FF2B5EF4-FFF2-40B4-BE49-F238E27FC236}">
                  <a16:creationId xmlns:a16="http://schemas.microsoft.com/office/drawing/2014/main" id="{B4FAEB8E-E2EF-4915-9898-ABF0834EA83D}"/>
                </a:ext>
              </a:extLst>
            </p:cNvPr>
            <p:cNvSpPr/>
            <p:nvPr/>
          </p:nvSpPr>
          <p:spPr>
            <a:xfrm>
              <a:off x="81598" y="2347607"/>
              <a:ext cx="8991600" cy="383508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5" name="WebPageBody">
              <a:extLst>
                <a:ext uri="{FF2B5EF4-FFF2-40B4-BE49-F238E27FC236}">
                  <a16:creationId xmlns:a16="http://schemas.microsoft.com/office/drawing/2014/main" id="{584DA925-0B86-4507-BF51-B1790E7919AB}"/>
                </a:ext>
              </a:extLst>
            </p:cNvPr>
            <p:cNvSpPr/>
            <p:nvPr/>
          </p:nvSpPr>
          <p:spPr>
            <a:xfrm>
              <a:off x="81598" y="6182689"/>
              <a:ext cx="8991601" cy="5692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050" kern="0">
                  <a:solidFill>
                    <a:prstClr val="white"/>
                  </a:solidFill>
                  <a:latin typeface="Segoe UI"/>
                </a:rPr>
                <a:t>PAGE FOOTER</a:t>
              </a:r>
            </a:p>
          </p:txBody>
        </p:sp>
        <p:sp>
          <p:nvSpPr>
            <p:cNvPr id="36" name="WebPageBody">
              <a:extLst>
                <a:ext uri="{FF2B5EF4-FFF2-40B4-BE49-F238E27FC236}">
                  <a16:creationId xmlns:a16="http://schemas.microsoft.com/office/drawing/2014/main" id="{60977020-AB9E-4363-B712-B8434F9B9C5B}"/>
                </a:ext>
              </a:extLst>
            </p:cNvPr>
            <p:cNvSpPr/>
            <p:nvPr/>
          </p:nvSpPr>
          <p:spPr>
            <a:xfrm>
              <a:off x="81596" y="2347607"/>
              <a:ext cx="4490404" cy="43198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050" kern="0">
                  <a:solidFill>
                    <a:prstClr val="white"/>
                  </a:solidFill>
                  <a:latin typeface="Segoe UI"/>
                </a:rPr>
                <a:t>HOME</a:t>
              </a:r>
              <a:r>
                <a:rPr lang="en-US" sz="1050" kern="0" dirty="0">
                  <a:solidFill>
                    <a:prstClr val="white"/>
                  </a:solidFill>
                  <a:latin typeface="Segoe UI"/>
                </a:rPr>
                <a:t>	ABOUT	PROJECTS	</a:t>
              </a:r>
              <a:r>
                <a:rPr lang="en-US" sz="1050" kern="0" dirty="0">
                  <a:solidFill>
                    <a:prstClr val="white"/>
                  </a:solidFill>
                  <a:highlight>
                    <a:srgbClr val="FF0000"/>
                  </a:highlight>
                  <a:latin typeface="Segoe UI"/>
                </a:rPr>
                <a:t>GAMES</a:t>
              </a:r>
              <a:r>
                <a:rPr lang="en-GB" dirty="0">
                  <a:solidFill>
                    <a:schemeClr val="bg1"/>
                  </a:solidFill>
                  <a:highlight>
                    <a:srgbClr val="FF0000"/>
                  </a:highlight>
                </a:rPr>
                <a:t>⯆</a:t>
              </a:r>
              <a:endParaRPr lang="en-US" sz="1050" kern="0" dirty="0">
                <a:solidFill>
                  <a:schemeClr val="bg1"/>
                </a:solidFill>
                <a:highlight>
                  <a:srgbClr val="FF0000"/>
                </a:highlight>
                <a:latin typeface="Segoe UI"/>
              </a:endParaRPr>
            </a:p>
          </p:txBody>
        </p:sp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DDE23077-A1CE-4358-AEBE-8F1206F35268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135372" y="1173151"/>
            <a:ext cx="5842000" cy="72327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*GAME TITLE*</a:t>
            </a:r>
          </a:p>
        </p:txBody>
      </p:sp>
      <p:sp>
        <p:nvSpPr>
          <p:cNvPr id="37" name="WebPageBody">
            <a:extLst>
              <a:ext uri="{FF2B5EF4-FFF2-40B4-BE49-F238E27FC236}">
                <a16:creationId xmlns:a16="http://schemas.microsoft.com/office/drawing/2014/main" id="{4EA74321-B87B-4419-A96B-675B55EE7F5D}"/>
              </a:ext>
            </a:extLst>
          </p:cNvPr>
          <p:cNvSpPr/>
          <p:nvPr/>
        </p:nvSpPr>
        <p:spPr>
          <a:xfrm>
            <a:off x="6095998" y="2372558"/>
            <a:ext cx="6001598" cy="4365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r"/>
            <a:r>
              <a:rPr lang="en-GB" sz="1050" kern="0" dirty="0">
                <a:solidFill>
                  <a:prstClr val="white"/>
                </a:solidFill>
                <a:latin typeface="Segoe UI"/>
              </a:rPr>
              <a:t>MISC STUFF	CONTACT</a:t>
            </a:r>
            <a:endParaRPr lang="en-US" sz="1050" kern="0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855EEC8-6410-4BBC-AAFF-C9604D1BB20E}"/>
              </a:ext>
            </a:extLst>
          </p:cNvPr>
          <p:cNvSpPr/>
          <p:nvPr/>
        </p:nvSpPr>
        <p:spPr>
          <a:xfrm>
            <a:off x="2231136" y="2809136"/>
            <a:ext cx="7332065" cy="3439265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WebPageBody">
            <a:extLst>
              <a:ext uri="{FF2B5EF4-FFF2-40B4-BE49-F238E27FC236}">
                <a16:creationId xmlns:a16="http://schemas.microsoft.com/office/drawing/2014/main" id="{87DD2AB4-BE89-4439-A535-54E9FEC22B0D}"/>
              </a:ext>
            </a:extLst>
          </p:cNvPr>
          <p:cNvSpPr/>
          <p:nvPr/>
        </p:nvSpPr>
        <p:spPr>
          <a:xfrm>
            <a:off x="2936814" y="2712924"/>
            <a:ext cx="3557016" cy="4365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r>
              <a:rPr lang="en-GB" sz="1050" kern="0" dirty="0">
                <a:highlight>
                  <a:srgbClr val="FF0000"/>
                </a:highlight>
                <a:latin typeface="Segoe UI"/>
              </a:rPr>
              <a:t>GAME 1</a:t>
            </a:r>
            <a:r>
              <a:rPr lang="en-GB" sz="1050" kern="0" dirty="0">
                <a:latin typeface="Segoe UI"/>
              </a:rPr>
              <a:t>	GAME 2	GAME 3	GAME 4</a:t>
            </a:r>
            <a:endParaRPr lang="en-US" sz="1050" kern="0" dirty="0">
              <a:latin typeface="Segoe UI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D0BEA3-A4CC-4916-98AA-00C1E34A867C}"/>
              </a:ext>
            </a:extLst>
          </p:cNvPr>
          <p:cNvSpPr/>
          <p:nvPr/>
        </p:nvSpPr>
        <p:spPr>
          <a:xfrm>
            <a:off x="3758188" y="3115587"/>
            <a:ext cx="4211353" cy="1835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Game Window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195D5D4-05F5-4402-A231-19903BC4682B}"/>
              </a:ext>
            </a:extLst>
          </p:cNvPr>
          <p:cNvSpPr/>
          <p:nvPr/>
        </p:nvSpPr>
        <p:spPr>
          <a:xfrm>
            <a:off x="2231135" y="5058562"/>
            <a:ext cx="7332066" cy="1189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TXT Brief/Descript</a:t>
            </a:r>
          </a:p>
          <a:p>
            <a:pPr algn="ctr"/>
            <a:endParaRPr lang="en-GB" dirty="0">
              <a:solidFill>
                <a:sysClr val="windowText" lastClr="000000"/>
              </a:solidFill>
            </a:endParaRPr>
          </a:p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389112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757F7110-8583-493B-953A-20B151F234D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E39A843-FD5B-4017-904F-C5D66132F8F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66A770B-35B6-4255-85D1-947D8039EDE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5CC087E-4447-4E53-BC1D-384E73BFF5D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CDD2643-FFF6-452C-B16D-C604DEECA7F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B3FB784-9097-4F9C-9527-421321B1345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5F73D14-002C-4B83-B496-1DB0FFE7ABA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0945F66-11DA-4242-B12E-766F4342BA1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4479A2A9-DBF2-4830-A128-0F5F5463150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207</Words>
  <Application>Microsoft Office PowerPoint</Application>
  <PresentationFormat>Widescreen</PresentationFormat>
  <Paragraphs>71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Office Theme</vt:lpstr>
      <vt:lpstr>Website Storyboard</vt:lpstr>
      <vt:lpstr>Navigation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Storyboard</dc:title>
  <dc:creator>Master Basher</dc:creator>
  <cp:lastModifiedBy>Master Basher</cp:lastModifiedBy>
  <cp:revision>6</cp:revision>
  <dcterms:created xsi:type="dcterms:W3CDTF">2018-09-14T18:25:20Z</dcterms:created>
  <dcterms:modified xsi:type="dcterms:W3CDTF">2018-09-20T06:09:23Z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https://d.docs.live.net/35ae24a40bb6bcf9/University/Year 3 Work/Web Games Development 1/Website/_Design/Website Storyboard.pptx</vt:lpwstr>
  </property>
</Properties>
</file>