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69" r:id="rId4"/>
    <p:sldId id="258" r:id="rId5"/>
    <p:sldId id="268" r:id="rId6"/>
    <p:sldId id="259" r:id="rId7"/>
    <p:sldId id="266" r:id="rId8"/>
    <p:sldId id="267" r:id="rId9"/>
    <p:sldId id="261" r:id="rId10"/>
    <p:sldId id="262" r:id="rId11"/>
    <p:sldId id="265"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126" y="6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848EBE76-AFC5-4753-BCE5-03D4F0DE2F73}" type="datetimeFigureOut">
              <a:rPr lang="en-GB" smtClean="0"/>
              <a:t>23/11/2017</a:t>
            </a:fld>
            <a:endParaRPr lang="en-GB"/>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GB"/>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5ADA78FB-9CC0-439E-AE5A-167E50CB654B}" type="slidenum">
              <a:rPr lang="en-GB" smtClean="0"/>
              <a:t>‹#›</a:t>
            </a:fld>
            <a:endParaRPr lang="en-GB"/>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945677984"/>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8EBE76-AFC5-4753-BCE5-03D4F0DE2F73}" type="datetimeFigureOut">
              <a:rPr lang="en-GB" smtClean="0"/>
              <a:t>23/11/2017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DA78FB-9CC0-439E-AE5A-167E50CB654B}" type="slidenum">
              <a:rPr lang="en-GB" smtClean="0"/>
              <a:t>‹#›</a:t>
            </a:fld>
            <a:endParaRPr lang="en-GB"/>
          </a:p>
        </p:txBody>
      </p:sp>
    </p:spTree>
    <p:extLst>
      <p:ext uri="{BB962C8B-B14F-4D97-AF65-F5344CB8AC3E}">
        <p14:creationId xmlns:p14="http://schemas.microsoft.com/office/powerpoint/2010/main" val="2787193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848EBE76-AFC5-4753-BCE5-03D4F0DE2F73}" type="datetimeFigureOut">
              <a:rPr lang="en-GB" smtClean="0"/>
              <a:t>23/11/2017</a:t>
            </a:fld>
            <a:endParaRPr lang="en-GB"/>
          </a:p>
        </p:txBody>
      </p:sp>
      <p:sp>
        <p:nvSpPr>
          <p:cNvPr id="5" name="Footer Placeholder 4"/>
          <p:cNvSpPr>
            <a:spLocks noGrp="1"/>
          </p:cNvSpPr>
          <p:nvPr>
            <p:ph type="ftr" sz="quarter" idx="11"/>
          </p:nvPr>
        </p:nvSpPr>
        <p:spPr>
          <a:xfrm>
            <a:off x="2933699" y="6296615"/>
            <a:ext cx="5959577" cy="365125"/>
          </a:xfrm>
        </p:spPr>
        <p:txBody>
          <a:bodyPr/>
          <a:lstStyle/>
          <a:p>
            <a:endParaRPr lang="en-GB"/>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5ADA78FB-9CC0-439E-AE5A-167E50CB654B}" type="slidenum">
              <a:rPr lang="en-GB" smtClean="0"/>
              <a:t>‹#›</a:t>
            </a:fld>
            <a:endParaRPr lang="en-GB"/>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26169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8EBE76-AFC5-4753-BCE5-03D4F0DE2F73}" type="datetimeFigureOut">
              <a:rPr lang="en-GB" smtClean="0"/>
              <a:t>23/11/2017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DA78FB-9CC0-439E-AE5A-167E50CB654B}" type="slidenum">
              <a:rPr lang="en-GB" smtClean="0"/>
              <a:t>‹#›</a:t>
            </a:fld>
            <a:endParaRPr lang="en-GB"/>
          </a:p>
        </p:txBody>
      </p:sp>
    </p:spTree>
    <p:extLst>
      <p:ext uri="{BB962C8B-B14F-4D97-AF65-F5344CB8AC3E}">
        <p14:creationId xmlns:p14="http://schemas.microsoft.com/office/powerpoint/2010/main" val="2731480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848EBE76-AFC5-4753-BCE5-03D4F0DE2F73}" type="datetimeFigureOut">
              <a:rPr lang="en-GB" smtClean="0"/>
              <a:t>23/11/2017</a:t>
            </a:fld>
            <a:endParaRPr lang="en-GB"/>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GB"/>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5ADA78FB-9CC0-439E-AE5A-167E50CB654B}" type="slidenum">
              <a:rPr lang="en-GB" smtClean="0"/>
              <a:t>‹#›</a:t>
            </a:fld>
            <a:endParaRPr lang="en-GB"/>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74178197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8EBE76-AFC5-4753-BCE5-03D4F0DE2F73}" type="datetimeFigureOut">
              <a:rPr lang="en-GB" smtClean="0"/>
              <a:t>23/11/2017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DA78FB-9CC0-439E-AE5A-167E50CB654B}" type="slidenum">
              <a:rPr lang="en-GB" smtClean="0"/>
              <a:t>‹#›</a:t>
            </a:fld>
            <a:endParaRPr lang="en-GB"/>
          </a:p>
        </p:txBody>
      </p:sp>
    </p:spTree>
    <p:extLst>
      <p:ext uri="{BB962C8B-B14F-4D97-AF65-F5344CB8AC3E}">
        <p14:creationId xmlns:p14="http://schemas.microsoft.com/office/powerpoint/2010/main" val="2449475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8EBE76-AFC5-4753-BCE5-03D4F0DE2F73}" type="datetimeFigureOut">
              <a:rPr lang="en-GB" smtClean="0"/>
              <a:t>23/11/2017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ADA78FB-9CC0-439E-AE5A-167E50CB654B}" type="slidenum">
              <a:rPr lang="en-GB" smtClean="0"/>
              <a:t>‹#›</a:t>
            </a:fld>
            <a:endParaRPr lang="en-GB"/>
          </a:p>
        </p:txBody>
      </p:sp>
    </p:spTree>
    <p:extLst>
      <p:ext uri="{BB962C8B-B14F-4D97-AF65-F5344CB8AC3E}">
        <p14:creationId xmlns:p14="http://schemas.microsoft.com/office/powerpoint/2010/main" val="4027514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8EBE76-AFC5-4753-BCE5-03D4F0DE2F73}" type="datetimeFigureOut">
              <a:rPr lang="en-GB" smtClean="0"/>
              <a:t>23/11/2017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ADA78FB-9CC0-439E-AE5A-167E50CB654B}" type="slidenum">
              <a:rPr lang="en-GB" smtClean="0"/>
              <a:t>‹#›</a:t>
            </a:fld>
            <a:endParaRPr lang="en-GB"/>
          </a:p>
        </p:txBody>
      </p:sp>
    </p:spTree>
    <p:extLst>
      <p:ext uri="{BB962C8B-B14F-4D97-AF65-F5344CB8AC3E}">
        <p14:creationId xmlns:p14="http://schemas.microsoft.com/office/powerpoint/2010/main" val="2760088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848EBE76-AFC5-4753-BCE5-03D4F0DE2F73}" type="datetimeFigureOut">
              <a:rPr lang="en-GB" smtClean="0"/>
              <a:t>23/11/2017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ADA78FB-9CC0-439E-AE5A-167E50CB654B}" type="slidenum">
              <a:rPr lang="en-GB" smtClean="0"/>
              <a:t>‹#›</a:t>
            </a:fld>
            <a:endParaRPr lang="en-GB"/>
          </a:p>
        </p:txBody>
      </p:sp>
    </p:spTree>
    <p:extLst>
      <p:ext uri="{BB962C8B-B14F-4D97-AF65-F5344CB8AC3E}">
        <p14:creationId xmlns:p14="http://schemas.microsoft.com/office/powerpoint/2010/main" val="3811917351"/>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848EBE76-AFC5-4753-BCE5-03D4F0DE2F73}" type="datetimeFigureOut">
              <a:rPr lang="en-GB" smtClean="0"/>
              <a:t>23/11/2017</a:t>
            </a:fld>
            <a:endParaRPr lang="en-GB"/>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GB"/>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5ADA78FB-9CC0-439E-AE5A-167E50CB654B}" type="slidenum">
              <a:rPr lang="en-GB" smtClean="0"/>
              <a:t>‹#›</a:t>
            </a:fld>
            <a:endParaRPr lang="en-GB"/>
          </a:p>
        </p:txBody>
      </p:sp>
    </p:spTree>
    <p:extLst>
      <p:ext uri="{BB962C8B-B14F-4D97-AF65-F5344CB8AC3E}">
        <p14:creationId xmlns:p14="http://schemas.microsoft.com/office/powerpoint/2010/main" val="3261545440"/>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848EBE76-AFC5-4753-BCE5-03D4F0DE2F73}" type="datetimeFigureOut">
              <a:rPr lang="en-GB" smtClean="0"/>
              <a:t>23/11/2017</a:t>
            </a:fld>
            <a:endParaRPr lang="en-GB"/>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GB"/>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5ADA78FB-9CC0-439E-AE5A-167E50CB654B}" type="slidenum">
              <a:rPr lang="en-GB" smtClean="0"/>
              <a:t>‹#›</a:t>
            </a:fld>
            <a:endParaRPr lang="en-GB"/>
          </a:p>
        </p:txBody>
      </p:sp>
    </p:spTree>
    <p:extLst>
      <p:ext uri="{BB962C8B-B14F-4D97-AF65-F5344CB8AC3E}">
        <p14:creationId xmlns:p14="http://schemas.microsoft.com/office/powerpoint/2010/main" val="58856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848EBE76-AFC5-4753-BCE5-03D4F0DE2F73}" type="datetimeFigureOut">
              <a:rPr lang="en-GB" smtClean="0"/>
              <a:t>23/11/2017</a:t>
            </a:fld>
            <a:endParaRPr lang="en-GB"/>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GB"/>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5ADA78FB-9CC0-439E-AE5A-167E50CB654B}" type="slidenum">
              <a:rPr lang="en-GB" smtClean="0"/>
              <a:t>‹#›</a:t>
            </a:fld>
            <a:endParaRPr lang="en-GB"/>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68211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www.darrencurtismusic.com/"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err="1">
                <a:solidFill>
                  <a:schemeClr val="bg1"/>
                </a:solidFill>
              </a:rPr>
              <a:t>Lalala</a:t>
            </a:r>
            <a:endParaRPr lang="en-GB" dirty="0">
              <a:solidFill>
                <a:schemeClr val="bg1"/>
              </a:solidFill>
            </a:endParaRPr>
          </a:p>
        </p:txBody>
      </p:sp>
      <p:sp>
        <p:nvSpPr>
          <p:cNvPr id="3" name="Subtitle 2"/>
          <p:cNvSpPr>
            <a:spLocks noGrp="1"/>
          </p:cNvSpPr>
          <p:nvPr>
            <p:ph type="subTitle" idx="1"/>
          </p:nvPr>
        </p:nvSpPr>
        <p:spPr>
          <a:xfrm>
            <a:off x="4324350" y="4248149"/>
            <a:ext cx="8020050" cy="1478973"/>
          </a:xfrm>
        </p:spPr>
        <p:txBody>
          <a:bodyPr>
            <a:noAutofit/>
          </a:bodyPr>
          <a:lstStyle/>
          <a:p>
            <a:pPr algn="ctr"/>
            <a:r>
              <a:rPr lang="en-GB" sz="1600" b="1" dirty="0">
                <a:solidFill>
                  <a:schemeClr val="bg1"/>
                </a:solidFill>
              </a:rPr>
              <a:t>Project by:</a:t>
            </a:r>
          </a:p>
          <a:p>
            <a:pPr algn="ctr"/>
            <a:r>
              <a:rPr lang="en-GB" sz="1600" b="1" dirty="0">
                <a:solidFill>
                  <a:schemeClr val="bg1"/>
                </a:solidFill>
              </a:rPr>
              <a:t>Andrew </a:t>
            </a:r>
            <a:r>
              <a:rPr lang="en-GB" sz="1600" b="1" dirty="0" err="1">
                <a:solidFill>
                  <a:schemeClr val="bg1"/>
                </a:solidFill>
              </a:rPr>
              <a:t>Letailleur</a:t>
            </a:r>
            <a:endParaRPr lang="en-GB" sz="1600" b="1" dirty="0">
              <a:solidFill>
                <a:schemeClr val="bg1"/>
              </a:solidFill>
            </a:endParaRPr>
          </a:p>
          <a:p>
            <a:pPr algn="ctr"/>
            <a:r>
              <a:rPr lang="en-GB" sz="1600" b="1" dirty="0">
                <a:solidFill>
                  <a:schemeClr val="bg1"/>
                </a:solidFill>
              </a:rPr>
              <a:t>Kirstin Jackson</a:t>
            </a:r>
          </a:p>
        </p:txBody>
      </p:sp>
    </p:spTree>
    <p:extLst>
      <p:ext uri="{BB962C8B-B14F-4D97-AF65-F5344CB8AC3E}">
        <p14:creationId xmlns:p14="http://schemas.microsoft.com/office/powerpoint/2010/main" val="96295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C00000"/>
                </a:solidFill>
              </a:rPr>
              <a:t>The Environment</a:t>
            </a:r>
          </a:p>
        </p:txBody>
      </p:sp>
      <p:sp>
        <p:nvSpPr>
          <p:cNvPr id="3" name="Content Placeholder 2"/>
          <p:cNvSpPr>
            <a:spLocks noGrp="1"/>
          </p:cNvSpPr>
          <p:nvPr>
            <p:ph sz="half" idx="1"/>
          </p:nvPr>
        </p:nvSpPr>
        <p:spPr/>
        <p:txBody>
          <a:bodyPr>
            <a:normAutofit lnSpcReduction="10000"/>
          </a:bodyPr>
          <a:lstStyle/>
          <a:p>
            <a:r>
              <a:rPr lang="en-GB" dirty="0" smtClean="0"/>
              <a:t>Mansion</a:t>
            </a:r>
          </a:p>
          <a:p>
            <a:pPr lvl="1">
              <a:buFont typeface="Wingdings" panose="05000000000000000000" pitchFamily="2" charset="2"/>
              <a:buChar char="§"/>
            </a:pPr>
            <a:r>
              <a:rPr lang="en-GB" dirty="0" smtClean="0"/>
              <a:t>Dark, and with limited light. </a:t>
            </a:r>
            <a:r>
              <a:rPr lang="en-GB" dirty="0" smtClean="0"/>
              <a:t>Consists of stone walls, and dark flooring.</a:t>
            </a:r>
            <a:endParaRPr lang="en-GB" dirty="0" smtClean="0"/>
          </a:p>
          <a:p>
            <a:pPr lvl="1">
              <a:buFont typeface="Wingdings" panose="05000000000000000000" pitchFamily="2" charset="2"/>
              <a:buChar char="§"/>
            </a:pPr>
            <a:r>
              <a:rPr lang="en-GB" dirty="0" smtClean="0"/>
              <a:t>Consists of two floors; the ground floor, where the exit is, and the first floor, where the key is placed.</a:t>
            </a:r>
          </a:p>
          <a:p>
            <a:pPr lvl="1">
              <a:buFont typeface="Wingdings" panose="05000000000000000000" pitchFamily="2" charset="2"/>
              <a:buChar char="§"/>
            </a:pPr>
            <a:r>
              <a:rPr lang="en-GB" dirty="0" smtClean="0"/>
              <a:t>The exit requires a key in order to exit the cursed mansion.</a:t>
            </a:r>
          </a:p>
        </p:txBody>
      </p:sp>
      <p:sp>
        <p:nvSpPr>
          <p:cNvPr id="4" name="Content Placeholder 3"/>
          <p:cNvSpPr>
            <a:spLocks noGrp="1"/>
          </p:cNvSpPr>
          <p:nvPr>
            <p:ph sz="half" idx="2"/>
          </p:nvPr>
        </p:nvSpPr>
        <p:spPr/>
        <p:txBody>
          <a:bodyPr>
            <a:normAutofit lnSpcReduction="10000"/>
          </a:bodyPr>
          <a:lstStyle/>
          <a:p>
            <a:r>
              <a:rPr lang="en-GB" dirty="0" smtClean="0"/>
              <a:t>Courtyard</a:t>
            </a:r>
          </a:p>
          <a:p>
            <a:pPr lvl="1">
              <a:buFont typeface="Wingdings" panose="05000000000000000000" pitchFamily="2" charset="2"/>
              <a:buChar char="§"/>
            </a:pPr>
            <a:r>
              <a:rPr lang="en-GB" dirty="0" smtClean="0"/>
              <a:t>More Green like in appearance, yet just as dark due to accursed night-time.</a:t>
            </a:r>
          </a:p>
          <a:p>
            <a:pPr lvl="1">
              <a:buFont typeface="Wingdings" panose="05000000000000000000" pitchFamily="2" charset="2"/>
              <a:buChar char="§"/>
            </a:pPr>
            <a:r>
              <a:rPr lang="en-GB" dirty="0" smtClean="0"/>
              <a:t>Maze Like, that is hard to navigate to the exit, as much as leave less room to avoid collision with ghosts.</a:t>
            </a:r>
          </a:p>
          <a:p>
            <a:pPr lvl="1">
              <a:buFont typeface="Wingdings" panose="05000000000000000000" pitchFamily="2" charset="2"/>
              <a:buChar char="§"/>
            </a:pPr>
            <a:r>
              <a:rPr lang="en-GB" dirty="0" smtClean="0"/>
              <a:t>The Beast would reside here, endlessly chasing the player in sprints, and can only be avoided, not killed by collision.</a:t>
            </a:r>
            <a:endParaRPr lang="en-GB" dirty="0"/>
          </a:p>
        </p:txBody>
      </p:sp>
    </p:spTree>
    <p:extLst>
      <p:ext uri="{BB962C8B-B14F-4D97-AF65-F5344CB8AC3E}">
        <p14:creationId xmlns:p14="http://schemas.microsoft.com/office/powerpoint/2010/main" val="3931042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C00000"/>
                </a:solidFill>
              </a:rPr>
              <a:t>Music Style</a:t>
            </a:r>
          </a:p>
        </p:txBody>
      </p:sp>
      <p:sp>
        <p:nvSpPr>
          <p:cNvPr id="3" name="Content Placeholder 2"/>
          <p:cNvSpPr>
            <a:spLocks noGrp="1"/>
          </p:cNvSpPr>
          <p:nvPr>
            <p:ph sz="half" idx="1"/>
          </p:nvPr>
        </p:nvSpPr>
        <p:spPr/>
        <p:txBody>
          <a:bodyPr/>
          <a:lstStyle/>
          <a:p>
            <a:pPr marL="0" indent="0" algn="ctr">
              <a:buNone/>
            </a:pPr>
            <a:r>
              <a:rPr lang="en-GB" dirty="0">
                <a:solidFill>
                  <a:srgbClr val="C00000"/>
                </a:solidFill>
              </a:rPr>
              <a:t>Decided to go with a mix of music styles ranging from:</a:t>
            </a:r>
          </a:p>
          <a:p>
            <a:pPr marL="0" indent="0" algn="ctr">
              <a:buNone/>
            </a:pPr>
            <a:r>
              <a:rPr lang="en-GB" dirty="0">
                <a:solidFill>
                  <a:srgbClr val="C00000"/>
                </a:solidFill>
              </a:rPr>
              <a:t>-Celtic/New Age</a:t>
            </a:r>
          </a:p>
          <a:p>
            <a:pPr marL="0" indent="0" algn="ctr">
              <a:buNone/>
            </a:pPr>
            <a:r>
              <a:rPr lang="en-GB" dirty="0">
                <a:solidFill>
                  <a:srgbClr val="C00000"/>
                </a:solidFill>
              </a:rPr>
              <a:t>-Halloween</a:t>
            </a:r>
          </a:p>
          <a:p>
            <a:pPr marL="0" indent="0" algn="ctr">
              <a:buNone/>
            </a:pPr>
            <a:r>
              <a:rPr lang="en-GB" dirty="0">
                <a:solidFill>
                  <a:srgbClr val="C00000"/>
                </a:solidFill>
              </a:rPr>
              <a:t>-Gothic</a:t>
            </a:r>
          </a:p>
        </p:txBody>
      </p:sp>
      <p:sp>
        <p:nvSpPr>
          <p:cNvPr id="4" name="Content Placeholder 3"/>
          <p:cNvSpPr>
            <a:spLocks noGrp="1"/>
          </p:cNvSpPr>
          <p:nvPr>
            <p:ph sz="half" idx="2"/>
          </p:nvPr>
        </p:nvSpPr>
        <p:spPr/>
        <p:txBody>
          <a:bodyPr/>
          <a:lstStyle/>
          <a:p>
            <a:pPr marL="0" indent="0" algn="ctr">
              <a:buNone/>
            </a:pPr>
            <a:r>
              <a:rPr lang="en-GB" dirty="0">
                <a:solidFill>
                  <a:srgbClr val="C00000"/>
                </a:solidFill>
              </a:rPr>
              <a:t>Credit to the music tracks used:</a:t>
            </a:r>
          </a:p>
          <a:p>
            <a:pPr marL="0" indent="0" algn="ctr">
              <a:buNone/>
            </a:pPr>
            <a:r>
              <a:rPr lang="en-GB" dirty="0">
                <a:solidFill>
                  <a:srgbClr val="C00000"/>
                </a:solidFill>
              </a:rPr>
              <a:t>Darren Curtis</a:t>
            </a:r>
          </a:p>
          <a:p>
            <a:pPr marL="0" indent="0" algn="ctr">
              <a:buNone/>
            </a:pPr>
            <a:r>
              <a:rPr lang="en-GB" dirty="0">
                <a:solidFill>
                  <a:srgbClr val="C00000"/>
                </a:solidFill>
              </a:rPr>
              <a:t>@ </a:t>
            </a:r>
            <a:r>
              <a:rPr lang="en-GB" dirty="0" err="1">
                <a:solidFill>
                  <a:srgbClr val="C00000"/>
                </a:solidFill>
              </a:rPr>
              <a:t>DesperateMeasurez</a:t>
            </a:r>
            <a:r>
              <a:rPr lang="en-GB" dirty="0">
                <a:solidFill>
                  <a:srgbClr val="C00000"/>
                </a:solidFill>
              </a:rPr>
              <a:t> on </a:t>
            </a:r>
            <a:r>
              <a:rPr lang="en-GB" dirty="0" err="1">
                <a:solidFill>
                  <a:srgbClr val="C00000"/>
                </a:solidFill>
              </a:rPr>
              <a:t>youtube</a:t>
            </a:r>
            <a:endParaRPr lang="en-GB" dirty="0">
              <a:solidFill>
                <a:srgbClr val="C00000"/>
              </a:solidFill>
            </a:endParaRPr>
          </a:p>
          <a:p>
            <a:pPr marL="0" indent="0" algn="ctr">
              <a:buNone/>
            </a:pPr>
            <a:r>
              <a:rPr lang="en-GB" dirty="0">
                <a:solidFill>
                  <a:srgbClr val="C00000"/>
                </a:solidFill>
                <a:hlinkClick r:id="rId2"/>
              </a:rPr>
              <a:t>www.darrencurtismusic.com</a:t>
            </a:r>
            <a:endParaRPr lang="en-GB" dirty="0">
              <a:solidFill>
                <a:srgbClr val="C00000"/>
              </a:solidFill>
            </a:endParaRPr>
          </a:p>
          <a:p>
            <a:pPr marL="0" indent="0" algn="ctr">
              <a:buNone/>
            </a:pPr>
            <a:endParaRPr lang="en-GB" dirty="0">
              <a:solidFill>
                <a:srgbClr val="C00000"/>
              </a:solidFill>
            </a:endParaRPr>
          </a:p>
        </p:txBody>
      </p:sp>
    </p:spTree>
    <p:extLst>
      <p:ext uri="{BB962C8B-B14F-4D97-AF65-F5344CB8AC3E}">
        <p14:creationId xmlns:p14="http://schemas.microsoft.com/office/powerpoint/2010/main" val="4090937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C00000"/>
                </a:solidFill>
              </a:rPr>
              <a:t>The Demo</a:t>
            </a:r>
          </a:p>
        </p:txBody>
      </p:sp>
      <p:sp>
        <p:nvSpPr>
          <p:cNvPr id="3" name="Content Placeholder 2"/>
          <p:cNvSpPr>
            <a:spLocks noGrp="1"/>
          </p:cNvSpPr>
          <p:nvPr>
            <p:ph idx="1"/>
          </p:nvPr>
        </p:nvSpPr>
        <p:spPr/>
        <p:txBody>
          <a:bodyPr/>
          <a:lstStyle/>
          <a:p>
            <a:pPr marL="0" indent="0">
              <a:buNone/>
            </a:pPr>
            <a:r>
              <a:rPr lang="en-GB" dirty="0" smtClean="0"/>
              <a:t>*INSERT VIDEO TRAILER*</a:t>
            </a:r>
            <a:endParaRPr lang="en-GB" dirty="0"/>
          </a:p>
        </p:txBody>
      </p:sp>
    </p:spTree>
    <p:extLst>
      <p:ext uri="{BB962C8B-B14F-4D97-AF65-F5344CB8AC3E}">
        <p14:creationId xmlns:p14="http://schemas.microsoft.com/office/powerpoint/2010/main" val="2904547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C00000"/>
                </a:solidFill>
              </a:rPr>
              <a:t>Meet the team</a:t>
            </a:r>
          </a:p>
        </p:txBody>
      </p:sp>
      <p:sp>
        <p:nvSpPr>
          <p:cNvPr id="3" name="Content Placeholder 2"/>
          <p:cNvSpPr>
            <a:spLocks noGrp="1"/>
          </p:cNvSpPr>
          <p:nvPr>
            <p:ph sz="half" idx="1"/>
          </p:nvPr>
        </p:nvSpPr>
        <p:spPr/>
        <p:txBody>
          <a:bodyPr/>
          <a:lstStyle/>
          <a:p>
            <a:pPr marL="0" indent="0" algn="ctr">
              <a:buNone/>
            </a:pPr>
            <a:r>
              <a:rPr lang="en-GB" dirty="0">
                <a:solidFill>
                  <a:srgbClr val="C00000"/>
                </a:solidFill>
              </a:rPr>
              <a:t>Andrew Letailleur</a:t>
            </a:r>
          </a:p>
          <a:p>
            <a:pPr marL="0" indent="0" algn="ctr">
              <a:buNone/>
            </a:pPr>
            <a:r>
              <a:rPr lang="en-GB" dirty="0">
                <a:solidFill>
                  <a:srgbClr val="C00000"/>
                </a:solidFill>
              </a:rPr>
              <a:t>-</a:t>
            </a:r>
          </a:p>
          <a:p>
            <a:pPr marL="0" indent="0" algn="ctr">
              <a:buNone/>
            </a:pPr>
            <a:r>
              <a:rPr lang="en-GB" dirty="0">
                <a:solidFill>
                  <a:srgbClr val="C00000"/>
                </a:solidFill>
              </a:rPr>
              <a:t>Head Programmer</a:t>
            </a:r>
          </a:p>
          <a:p>
            <a:pPr marL="0" indent="0" algn="ctr">
              <a:buNone/>
            </a:pPr>
            <a:r>
              <a:rPr lang="en-GB" dirty="0">
                <a:solidFill>
                  <a:srgbClr val="C00000"/>
                </a:solidFill>
              </a:rPr>
              <a:t>Level Designer</a:t>
            </a:r>
          </a:p>
        </p:txBody>
      </p:sp>
      <p:sp>
        <p:nvSpPr>
          <p:cNvPr id="4" name="Content Placeholder 3"/>
          <p:cNvSpPr>
            <a:spLocks noGrp="1"/>
          </p:cNvSpPr>
          <p:nvPr>
            <p:ph sz="half" idx="2"/>
          </p:nvPr>
        </p:nvSpPr>
        <p:spPr/>
        <p:txBody>
          <a:bodyPr/>
          <a:lstStyle/>
          <a:p>
            <a:pPr marL="0" indent="0" algn="ctr">
              <a:buNone/>
            </a:pPr>
            <a:r>
              <a:rPr lang="en-GB" dirty="0">
                <a:solidFill>
                  <a:srgbClr val="C00000"/>
                </a:solidFill>
              </a:rPr>
              <a:t>Kirstin </a:t>
            </a:r>
            <a:r>
              <a:rPr lang="en-GB" dirty="0" smtClean="0">
                <a:solidFill>
                  <a:srgbClr val="C00000"/>
                </a:solidFill>
              </a:rPr>
              <a:t>Jackson</a:t>
            </a:r>
          </a:p>
          <a:p>
            <a:pPr marL="0" indent="0" algn="ctr">
              <a:buNone/>
            </a:pPr>
            <a:r>
              <a:rPr lang="en-GB" dirty="0" smtClean="0">
                <a:solidFill>
                  <a:srgbClr val="C00000"/>
                </a:solidFill>
              </a:rPr>
              <a:t>- ? -</a:t>
            </a:r>
          </a:p>
          <a:p>
            <a:pPr marL="0" indent="0" algn="ctr">
              <a:buNone/>
            </a:pPr>
            <a:r>
              <a:rPr lang="en-GB" dirty="0" smtClean="0">
                <a:solidFill>
                  <a:srgbClr val="C00000"/>
                </a:solidFill>
              </a:rPr>
              <a:t>Head Artist</a:t>
            </a:r>
          </a:p>
          <a:p>
            <a:pPr marL="0" indent="0" algn="ctr">
              <a:buNone/>
            </a:pPr>
            <a:r>
              <a:rPr lang="en-GB" dirty="0" smtClean="0">
                <a:solidFill>
                  <a:srgbClr val="C00000"/>
                </a:solidFill>
              </a:rPr>
              <a:t>(Documenter)</a:t>
            </a:r>
            <a:endParaRPr lang="en-GB" dirty="0">
              <a:solidFill>
                <a:srgbClr val="FF0000"/>
              </a:solidFill>
            </a:endParaRPr>
          </a:p>
        </p:txBody>
      </p:sp>
    </p:spTree>
    <p:extLst>
      <p:ext uri="{BB962C8B-B14F-4D97-AF65-F5344CB8AC3E}">
        <p14:creationId xmlns:p14="http://schemas.microsoft.com/office/powerpoint/2010/main" val="3622349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C00000"/>
                </a:solidFill>
              </a:rPr>
              <a:t>What we have learned</a:t>
            </a:r>
          </a:p>
        </p:txBody>
      </p:sp>
      <p:sp>
        <p:nvSpPr>
          <p:cNvPr id="3" name="Content Placeholder 2"/>
          <p:cNvSpPr>
            <a:spLocks noGrp="1"/>
          </p:cNvSpPr>
          <p:nvPr>
            <p:ph sz="half" idx="1"/>
          </p:nvPr>
        </p:nvSpPr>
        <p:spPr/>
        <p:txBody>
          <a:bodyPr>
            <a:normAutofit lnSpcReduction="10000"/>
          </a:bodyPr>
          <a:lstStyle/>
          <a:p>
            <a:pPr marL="0" indent="0">
              <a:buNone/>
            </a:pPr>
            <a:r>
              <a:rPr lang="en-GB" dirty="0"/>
              <a:t>Andrew:</a:t>
            </a:r>
          </a:p>
          <a:p>
            <a:pPr marL="0" indent="0">
              <a:buNone/>
            </a:pPr>
            <a:r>
              <a:rPr lang="en-GB" dirty="0" smtClean="0"/>
              <a:t>Properly working with Lighting </a:t>
            </a:r>
            <a:r>
              <a:rPr lang="en-GB" dirty="0"/>
              <a:t>Effects</a:t>
            </a:r>
          </a:p>
          <a:p>
            <a:pPr marL="0" indent="0">
              <a:buNone/>
            </a:pPr>
            <a:r>
              <a:rPr lang="en-GB" dirty="0"/>
              <a:t>More advanced AI that chases player</a:t>
            </a:r>
          </a:p>
          <a:p>
            <a:pPr marL="0" indent="0">
              <a:buNone/>
            </a:pPr>
            <a:r>
              <a:rPr lang="en-GB" dirty="0"/>
              <a:t>Making a working game on a shorter </a:t>
            </a:r>
            <a:r>
              <a:rPr lang="en-GB" dirty="0" smtClean="0"/>
              <a:t>timeframe, and when to cut features</a:t>
            </a:r>
            <a:endParaRPr lang="en-GB" dirty="0"/>
          </a:p>
          <a:p>
            <a:pPr marL="0" indent="0">
              <a:buNone/>
            </a:pPr>
            <a:r>
              <a:rPr lang="en-GB" dirty="0"/>
              <a:t>The value of jolly co-operation within a team.</a:t>
            </a:r>
          </a:p>
          <a:p>
            <a:pPr marL="0" indent="0">
              <a:buNone/>
            </a:pPr>
            <a:r>
              <a:rPr lang="en-GB" dirty="0"/>
              <a:t>On the merits of change, when it comes to task management.</a:t>
            </a:r>
          </a:p>
        </p:txBody>
      </p:sp>
      <p:sp>
        <p:nvSpPr>
          <p:cNvPr id="4" name="Content Placeholder 3"/>
          <p:cNvSpPr>
            <a:spLocks noGrp="1"/>
          </p:cNvSpPr>
          <p:nvPr>
            <p:ph sz="half" idx="2"/>
          </p:nvPr>
        </p:nvSpPr>
        <p:spPr/>
        <p:txBody>
          <a:bodyPr>
            <a:normAutofit lnSpcReduction="10000"/>
          </a:bodyPr>
          <a:lstStyle/>
          <a:p>
            <a:pPr marL="0" indent="0">
              <a:buNone/>
            </a:pPr>
            <a:r>
              <a:rPr lang="en-GB" dirty="0"/>
              <a:t>Kirstin: </a:t>
            </a:r>
          </a:p>
        </p:txBody>
      </p:sp>
    </p:spTree>
    <p:extLst>
      <p:ext uri="{BB962C8B-B14F-4D97-AF65-F5344CB8AC3E}">
        <p14:creationId xmlns:p14="http://schemas.microsoft.com/office/powerpoint/2010/main" val="3790087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GB" dirty="0">
                <a:solidFill>
                  <a:srgbClr val="C00000"/>
                </a:solidFill>
              </a:rPr>
              <a:t>About the game</a:t>
            </a:r>
          </a:p>
        </p:txBody>
      </p:sp>
      <p:sp>
        <p:nvSpPr>
          <p:cNvPr id="8" name="Content Placeholder 7"/>
          <p:cNvSpPr>
            <a:spLocks noGrp="1"/>
          </p:cNvSpPr>
          <p:nvPr>
            <p:ph idx="1"/>
          </p:nvPr>
        </p:nvSpPr>
        <p:spPr/>
        <p:txBody>
          <a:bodyPr>
            <a:normAutofit fontScale="77500" lnSpcReduction="20000"/>
          </a:bodyPr>
          <a:lstStyle/>
          <a:p>
            <a:pPr marL="0" indent="0" algn="ctr">
              <a:buNone/>
            </a:pPr>
            <a:r>
              <a:rPr lang="en-GB" dirty="0">
                <a:solidFill>
                  <a:srgbClr val="C00000"/>
                </a:solidFill>
              </a:rPr>
              <a:t>The main concept:</a:t>
            </a:r>
          </a:p>
          <a:p>
            <a:pPr marL="0" indent="0" algn="ctr">
              <a:buNone/>
            </a:pPr>
            <a:r>
              <a:rPr lang="en-GB" dirty="0">
                <a:solidFill>
                  <a:srgbClr val="C00000"/>
                </a:solidFill>
              </a:rPr>
              <a:t>	The game centres around a famous local legend in the “” where the Prince of this town committed a great sin against a local witch whom in revenge, not only cursed the said Prince but the local residents and all guests into an enteral purgatory. </a:t>
            </a:r>
          </a:p>
          <a:p>
            <a:pPr marL="0" indent="0" algn="ctr">
              <a:buNone/>
            </a:pPr>
            <a:r>
              <a:rPr lang="en-GB" dirty="0">
                <a:solidFill>
                  <a:srgbClr val="C00000"/>
                </a:solidFill>
              </a:rPr>
              <a:t>	Due to this legend, the Mansion remained abandoned and fell into a state of disrepair. This leads to the local children challenging their friends to remain one night within the haunted boundaries of the Mansion.</a:t>
            </a:r>
          </a:p>
          <a:p>
            <a:pPr marL="0" indent="0" algn="ctr">
              <a:buNone/>
            </a:pPr>
            <a:r>
              <a:rPr lang="en-GB" dirty="0">
                <a:solidFill>
                  <a:srgbClr val="C00000"/>
                </a:solidFill>
              </a:rPr>
              <a:t>	Enter the protagonist, dared to spend a night within the halls of the Mansion. Believing the legend is nothing more than a fairy tale, he enters.</a:t>
            </a:r>
          </a:p>
          <a:p>
            <a:pPr marL="0" indent="0" algn="ctr">
              <a:buNone/>
            </a:pPr>
            <a:r>
              <a:rPr lang="en-GB" dirty="0">
                <a:solidFill>
                  <a:srgbClr val="C00000"/>
                </a:solidFill>
              </a:rPr>
              <a:t>	During the course of the night, the protagonist wakes to find himself trapped within the bowels of an eternal Hell, finding that his only escape is to locate the key that unlocks the door.</a:t>
            </a:r>
          </a:p>
          <a:p>
            <a:pPr marL="0" indent="0" algn="ctr">
              <a:buNone/>
            </a:pPr>
            <a:r>
              <a:rPr lang="en-GB" dirty="0">
                <a:solidFill>
                  <a:srgbClr val="C00000"/>
                </a:solidFill>
              </a:rPr>
              <a:t>	The protagonist has till sunrise to find the key and escape the Mansion or he will be the latest victim to the curse.</a:t>
            </a:r>
          </a:p>
        </p:txBody>
      </p:sp>
    </p:spTree>
    <p:extLst>
      <p:ext uri="{BB962C8B-B14F-4D97-AF65-F5344CB8AC3E}">
        <p14:creationId xmlns:p14="http://schemas.microsoft.com/office/powerpoint/2010/main" val="11911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C00000"/>
                </a:solidFill>
              </a:rPr>
              <a:t>Engines that were used</a:t>
            </a:r>
          </a:p>
        </p:txBody>
      </p:sp>
      <p:pic>
        <p:nvPicPr>
          <p:cNvPr id="4" name="Picture 3"/>
          <p:cNvPicPr>
            <a:picLocks noChangeAspect="1"/>
          </p:cNvPicPr>
          <p:nvPr/>
        </p:nvPicPr>
        <p:blipFill>
          <a:blip r:embed="rId2"/>
          <a:stretch>
            <a:fillRect/>
          </a:stretch>
        </p:blipFill>
        <p:spPr>
          <a:xfrm>
            <a:off x="3633787" y="2702957"/>
            <a:ext cx="3552825" cy="1285875"/>
          </a:xfrm>
          <a:prstGeom prst="rect">
            <a:avLst/>
          </a:prstGeom>
        </p:spPr>
      </p:pic>
      <p:pic>
        <p:nvPicPr>
          <p:cNvPr id="5" name="Picture 4"/>
          <p:cNvPicPr>
            <a:picLocks noChangeAspect="1"/>
          </p:cNvPicPr>
          <p:nvPr/>
        </p:nvPicPr>
        <p:blipFill>
          <a:blip r:embed="rId3"/>
          <a:stretch>
            <a:fillRect/>
          </a:stretch>
        </p:blipFill>
        <p:spPr>
          <a:xfrm>
            <a:off x="7837121" y="2702957"/>
            <a:ext cx="3867150" cy="1294077"/>
          </a:xfrm>
          <a:prstGeom prst="rect">
            <a:avLst/>
          </a:prstGeom>
        </p:spPr>
      </p:pic>
      <p:sp>
        <p:nvSpPr>
          <p:cNvPr id="6" name="TextBox 5"/>
          <p:cNvSpPr txBox="1"/>
          <p:nvPr/>
        </p:nvSpPr>
        <p:spPr>
          <a:xfrm>
            <a:off x="3633787" y="2333625"/>
            <a:ext cx="3943350" cy="369332"/>
          </a:xfrm>
          <a:prstGeom prst="rect">
            <a:avLst/>
          </a:prstGeom>
          <a:noFill/>
        </p:spPr>
        <p:txBody>
          <a:bodyPr wrap="square" rtlCol="0">
            <a:spAutoFit/>
          </a:bodyPr>
          <a:lstStyle/>
          <a:p>
            <a:pPr algn="ctr"/>
            <a:r>
              <a:rPr lang="en-GB" dirty="0">
                <a:solidFill>
                  <a:srgbClr val="C00000"/>
                </a:solidFill>
              </a:rPr>
              <a:t>For the coding and general building:</a:t>
            </a:r>
          </a:p>
        </p:txBody>
      </p:sp>
      <p:sp>
        <p:nvSpPr>
          <p:cNvPr id="7" name="TextBox 6"/>
          <p:cNvSpPr txBox="1"/>
          <p:nvPr/>
        </p:nvSpPr>
        <p:spPr>
          <a:xfrm>
            <a:off x="7837121" y="2333625"/>
            <a:ext cx="3838575" cy="369332"/>
          </a:xfrm>
          <a:prstGeom prst="rect">
            <a:avLst/>
          </a:prstGeom>
          <a:noFill/>
        </p:spPr>
        <p:txBody>
          <a:bodyPr wrap="square" rtlCol="0">
            <a:spAutoFit/>
          </a:bodyPr>
          <a:lstStyle/>
          <a:p>
            <a:pPr algn="ctr"/>
            <a:r>
              <a:rPr lang="en-GB" dirty="0">
                <a:solidFill>
                  <a:srgbClr val="C00000"/>
                </a:solidFill>
              </a:rPr>
              <a:t>For the assets:</a:t>
            </a:r>
          </a:p>
        </p:txBody>
      </p:sp>
      <p:sp>
        <p:nvSpPr>
          <p:cNvPr id="8" name="TextBox 7"/>
          <p:cNvSpPr txBox="1"/>
          <p:nvPr/>
        </p:nvSpPr>
        <p:spPr>
          <a:xfrm>
            <a:off x="6483927" y="4364182"/>
            <a:ext cx="2119746" cy="369332"/>
          </a:xfrm>
          <a:prstGeom prst="rect">
            <a:avLst/>
          </a:prstGeom>
          <a:noFill/>
        </p:spPr>
        <p:txBody>
          <a:bodyPr wrap="square" rtlCol="0">
            <a:spAutoFit/>
          </a:bodyPr>
          <a:lstStyle/>
          <a:p>
            <a:pPr algn="ctr"/>
            <a:r>
              <a:rPr lang="en-GB" dirty="0">
                <a:solidFill>
                  <a:srgbClr val="C00000"/>
                </a:solidFill>
              </a:rPr>
              <a:t>For audio:</a:t>
            </a:r>
          </a:p>
        </p:txBody>
      </p:sp>
      <p:pic>
        <p:nvPicPr>
          <p:cNvPr id="9" name="Picture 8"/>
          <p:cNvPicPr>
            <a:picLocks noChangeAspect="1"/>
          </p:cNvPicPr>
          <p:nvPr/>
        </p:nvPicPr>
        <p:blipFill>
          <a:blip r:embed="rId4"/>
          <a:stretch>
            <a:fillRect/>
          </a:stretch>
        </p:blipFill>
        <p:spPr>
          <a:xfrm>
            <a:off x="5646767" y="4733514"/>
            <a:ext cx="3794066" cy="1611110"/>
          </a:xfrm>
          <a:prstGeom prst="rect">
            <a:avLst/>
          </a:prstGeom>
        </p:spPr>
      </p:pic>
    </p:spTree>
    <p:extLst>
      <p:ext uri="{BB962C8B-B14F-4D97-AF65-F5344CB8AC3E}">
        <p14:creationId xmlns:p14="http://schemas.microsoft.com/office/powerpoint/2010/main" val="1885149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C00000"/>
                </a:solidFill>
              </a:rPr>
              <a:t>The Main Protagonist </a:t>
            </a:r>
          </a:p>
        </p:txBody>
      </p:sp>
      <p:sp>
        <p:nvSpPr>
          <p:cNvPr id="7" name="Content Placeholder 6"/>
          <p:cNvSpPr>
            <a:spLocks noGrp="1"/>
          </p:cNvSpPr>
          <p:nvPr>
            <p:ph sz="half" idx="1"/>
          </p:nvPr>
        </p:nvSpPr>
        <p:spPr/>
        <p:txBody>
          <a:bodyPr/>
          <a:lstStyle/>
          <a:p>
            <a:pPr marL="0" indent="0">
              <a:buNone/>
            </a:pPr>
            <a:r>
              <a:rPr lang="en-GB" dirty="0">
                <a:solidFill>
                  <a:srgbClr val="C00000"/>
                </a:solidFill>
              </a:rPr>
              <a:t>Name: Ryley</a:t>
            </a:r>
          </a:p>
          <a:p>
            <a:pPr marL="0" indent="0">
              <a:buNone/>
            </a:pPr>
            <a:r>
              <a:rPr lang="en-GB" dirty="0">
                <a:solidFill>
                  <a:srgbClr val="C00000"/>
                </a:solidFill>
              </a:rPr>
              <a:t>Age: </a:t>
            </a:r>
          </a:p>
          <a:p>
            <a:pPr marL="0" indent="0">
              <a:buNone/>
            </a:pPr>
            <a:r>
              <a:rPr lang="en-GB" dirty="0">
                <a:solidFill>
                  <a:srgbClr val="C00000"/>
                </a:solidFill>
              </a:rPr>
              <a:t>Gender: Male</a:t>
            </a:r>
          </a:p>
          <a:p>
            <a:pPr marL="0" indent="0">
              <a:buNone/>
            </a:pPr>
            <a:endParaRPr lang="en-GB" dirty="0">
              <a:solidFill>
                <a:srgbClr val="C00000"/>
              </a:solidFill>
            </a:endParaRPr>
          </a:p>
        </p:txBody>
      </p:sp>
      <p:sp>
        <p:nvSpPr>
          <p:cNvPr id="8" name="Content Placeholder 7"/>
          <p:cNvSpPr>
            <a:spLocks noGrp="1"/>
          </p:cNvSpPr>
          <p:nvPr>
            <p:ph sz="half" idx="2"/>
          </p:nvPr>
        </p:nvSpPr>
        <p:spPr/>
        <p:txBody>
          <a:bodyPr/>
          <a:lstStyle/>
          <a:p>
            <a:pPr marL="0" indent="0">
              <a:buNone/>
            </a:pPr>
            <a:r>
              <a:rPr lang="en-GB" dirty="0" smtClean="0"/>
              <a:t>Appearance</a:t>
            </a:r>
            <a:endParaRPr lang="en-GB"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72885" b="73649"/>
          <a:stretch/>
        </p:blipFill>
        <p:spPr>
          <a:xfrm>
            <a:off x="7543751" y="2900826"/>
            <a:ext cx="2465781" cy="3195173"/>
          </a:xfrm>
          <a:prstGeom prst="rect">
            <a:avLst/>
          </a:prstGeom>
        </p:spPr>
      </p:pic>
    </p:spTree>
    <p:extLst>
      <p:ext uri="{BB962C8B-B14F-4D97-AF65-F5344CB8AC3E}">
        <p14:creationId xmlns:p14="http://schemas.microsoft.com/office/powerpoint/2010/main" val="406865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C00000"/>
                </a:solidFill>
              </a:rPr>
              <a:t>Concept art of the Protagonist</a:t>
            </a:r>
          </a:p>
        </p:txBody>
      </p:sp>
      <p:sp>
        <p:nvSpPr>
          <p:cNvPr id="3" name="Content Placeholder 2"/>
          <p:cNvSpPr>
            <a:spLocks noGrp="1"/>
          </p:cNvSpPr>
          <p:nvPr>
            <p:ph sz="half" idx="1"/>
          </p:nvPr>
        </p:nvSpPr>
        <p:spPr/>
        <p:txBody>
          <a:bodyPr/>
          <a:lstStyle/>
          <a:p>
            <a:endParaRPr lang="en-GB"/>
          </a:p>
        </p:txBody>
      </p:sp>
      <p:sp>
        <p:nvSpPr>
          <p:cNvPr id="4" name="Content Placeholder 3"/>
          <p:cNvSpPr>
            <a:spLocks noGrp="1"/>
          </p:cNvSpPr>
          <p:nvPr>
            <p:ph sz="half" idx="2"/>
          </p:nvPr>
        </p:nvSpPr>
        <p:spPr/>
        <p:txBody>
          <a:bodyPr/>
          <a:lstStyle/>
          <a:p>
            <a:endParaRPr lang="en-GB"/>
          </a:p>
        </p:txBody>
      </p:sp>
    </p:spTree>
    <p:extLst>
      <p:ext uri="{BB962C8B-B14F-4D97-AF65-F5344CB8AC3E}">
        <p14:creationId xmlns:p14="http://schemas.microsoft.com/office/powerpoint/2010/main" val="4239239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err="1"/>
              <a:t>nn</a:t>
            </a:r>
            <a:endParaRPr lang="en-GB" dirty="0"/>
          </a:p>
        </p:txBody>
      </p:sp>
      <p:sp>
        <p:nvSpPr>
          <p:cNvPr id="3" name="Content Placeholder 2"/>
          <p:cNvSpPr>
            <a:spLocks noGrp="1"/>
          </p:cNvSpPr>
          <p:nvPr>
            <p:ph sz="half" idx="1"/>
          </p:nvPr>
        </p:nvSpPr>
        <p:spPr/>
        <p:txBody>
          <a:bodyPr/>
          <a:lstStyle/>
          <a:p>
            <a:endParaRPr lang="en-GB"/>
          </a:p>
        </p:txBody>
      </p:sp>
      <p:sp>
        <p:nvSpPr>
          <p:cNvPr id="4" name="Content Placeholder 3"/>
          <p:cNvSpPr>
            <a:spLocks noGrp="1"/>
          </p:cNvSpPr>
          <p:nvPr>
            <p:ph sz="half" idx="2"/>
          </p:nvPr>
        </p:nvSpPr>
        <p:spPr/>
        <p:txBody>
          <a:bodyPr/>
          <a:lstStyle/>
          <a:p>
            <a:endParaRPr lang="en-GB"/>
          </a:p>
        </p:txBody>
      </p:sp>
    </p:spTree>
    <p:extLst>
      <p:ext uri="{BB962C8B-B14F-4D97-AF65-F5344CB8AC3E}">
        <p14:creationId xmlns:p14="http://schemas.microsoft.com/office/powerpoint/2010/main" val="2529519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C00000"/>
                </a:solidFill>
              </a:rPr>
              <a:t>Enemies</a:t>
            </a:r>
          </a:p>
        </p:txBody>
      </p:sp>
      <p:sp>
        <p:nvSpPr>
          <p:cNvPr id="3" name="Content Placeholder 2"/>
          <p:cNvSpPr>
            <a:spLocks noGrp="1"/>
          </p:cNvSpPr>
          <p:nvPr>
            <p:ph sz="half" idx="1"/>
          </p:nvPr>
        </p:nvSpPr>
        <p:spPr/>
        <p:txBody>
          <a:bodyPr/>
          <a:lstStyle/>
          <a:p>
            <a:pPr marL="0" indent="0">
              <a:buNone/>
            </a:pPr>
            <a:r>
              <a:rPr lang="en-GB" dirty="0">
                <a:solidFill>
                  <a:srgbClr val="C00000"/>
                </a:solidFill>
              </a:rPr>
              <a:t>The Basic Enemy:</a:t>
            </a:r>
          </a:p>
        </p:txBody>
      </p:sp>
      <p:sp>
        <p:nvSpPr>
          <p:cNvPr id="4" name="Content Placeholder 3"/>
          <p:cNvSpPr>
            <a:spLocks noGrp="1"/>
          </p:cNvSpPr>
          <p:nvPr>
            <p:ph sz="half" idx="2"/>
          </p:nvPr>
        </p:nvSpPr>
        <p:spPr/>
        <p:txBody>
          <a:bodyPr/>
          <a:lstStyle/>
          <a:p>
            <a:pPr marL="0" indent="0">
              <a:buNone/>
            </a:pPr>
            <a:r>
              <a:rPr lang="en-GB" dirty="0">
                <a:solidFill>
                  <a:srgbClr val="C00000"/>
                </a:solidFill>
              </a:rPr>
              <a:t>The Main Enemy</a:t>
            </a:r>
            <a:r>
              <a:rPr lang="en-GB" dirty="0" smtClean="0">
                <a:solidFill>
                  <a:srgbClr val="C00000"/>
                </a:solidFill>
              </a:rPr>
              <a:t>:</a:t>
            </a:r>
          </a:p>
          <a:p>
            <a:pPr marL="0" indent="0">
              <a:buNone/>
            </a:pPr>
            <a:r>
              <a:rPr lang="en-GB" i="1" dirty="0" smtClean="0">
                <a:solidFill>
                  <a:srgbClr val="C00000"/>
                </a:solidFill>
              </a:rPr>
              <a:t>*Boss hasn’t been included, due to time constraints of the demo. But is envisioned to be “The Beast”, and the cursed prince, targeted by the curse.</a:t>
            </a:r>
          </a:p>
          <a:p>
            <a:pPr marL="0" indent="0">
              <a:buNone/>
            </a:pPr>
            <a:r>
              <a:rPr lang="en-GB" i="1" dirty="0" smtClean="0">
                <a:solidFill>
                  <a:srgbClr val="C00000"/>
                </a:solidFill>
              </a:rPr>
              <a:t>He will not fade away when he catches the player, and can be very dangerous if left unchecked.</a:t>
            </a:r>
            <a:endParaRPr lang="en-GB" i="1" dirty="0">
              <a:solidFill>
                <a:srgbClr val="C00000"/>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49549"/>
          <a:stretch/>
        </p:blipFill>
        <p:spPr>
          <a:xfrm>
            <a:off x="2933698" y="3033400"/>
            <a:ext cx="3090231" cy="3062599"/>
          </a:xfrm>
          <a:prstGeom prst="rect">
            <a:avLst/>
          </a:prstGeom>
        </p:spPr>
      </p:pic>
    </p:spTree>
    <p:extLst>
      <p:ext uri="{BB962C8B-B14F-4D97-AF65-F5344CB8AC3E}">
        <p14:creationId xmlns:p14="http://schemas.microsoft.com/office/powerpoint/2010/main" val="2014805334"/>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215</TotalTime>
  <Words>351</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Century Schoolbook</vt:lpstr>
      <vt:lpstr>Corbel</vt:lpstr>
      <vt:lpstr>Wingdings</vt:lpstr>
      <vt:lpstr>Feathered</vt:lpstr>
      <vt:lpstr>Lalala</vt:lpstr>
      <vt:lpstr>Meet the team</vt:lpstr>
      <vt:lpstr>What we have learned</vt:lpstr>
      <vt:lpstr>About the game</vt:lpstr>
      <vt:lpstr>Engines that were used</vt:lpstr>
      <vt:lpstr>The Main Protagonist </vt:lpstr>
      <vt:lpstr>Concept art of the Protagonist</vt:lpstr>
      <vt:lpstr>nn</vt:lpstr>
      <vt:lpstr>Enemies</vt:lpstr>
      <vt:lpstr>The Environment</vt:lpstr>
      <vt:lpstr>Music Style</vt:lpstr>
      <vt:lpstr>The Demo</vt:lpstr>
    </vt:vector>
  </TitlesOfParts>
  <Company>University Of The West Of Scotland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 and Digital Services</dc:creator>
  <cp:lastModifiedBy>Information, Technology and Digital Services</cp:lastModifiedBy>
  <cp:revision>31</cp:revision>
  <dcterms:created xsi:type="dcterms:W3CDTF">2017-10-24T12:49:19Z</dcterms:created>
  <dcterms:modified xsi:type="dcterms:W3CDTF">2017-11-23T12:40:53Z</dcterms:modified>
</cp:coreProperties>
</file>