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69" r:id="rId4"/>
    <p:sldId id="258" r:id="rId5"/>
    <p:sldId id="268" r:id="rId6"/>
    <p:sldId id="259" r:id="rId7"/>
    <p:sldId id="266" r:id="rId8"/>
    <p:sldId id="267" r:id="rId9"/>
    <p:sldId id="261" r:id="rId10"/>
    <p:sldId id="262" r:id="rId11"/>
    <p:sldId id="265"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848EBE76-AFC5-4753-BCE5-03D4F0DE2F73}" type="datetimeFigureOut">
              <a:rPr lang="en-GB" smtClean="0"/>
              <a:t>21/11/2017</a:t>
            </a:fld>
            <a:endParaRPr lang="en-GB"/>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GB"/>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5ADA78FB-9CC0-439E-AE5A-167E50CB654B}" type="slidenum">
              <a:rPr lang="en-GB" smtClean="0"/>
              <a:t>‹#›</a:t>
            </a:fld>
            <a:endParaRPr lang="en-GB"/>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945677984"/>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8EBE76-AFC5-4753-BCE5-03D4F0DE2F73}" type="datetimeFigureOut">
              <a:rPr lang="en-GB" smtClean="0"/>
              <a:t>21/11/2017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DA78FB-9CC0-439E-AE5A-167E50CB654B}" type="slidenum">
              <a:rPr lang="en-GB" smtClean="0"/>
              <a:t>‹#›</a:t>
            </a:fld>
            <a:endParaRPr lang="en-GB"/>
          </a:p>
        </p:txBody>
      </p:sp>
    </p:spTree>
    <p:extLst>
      <p:ext uri="{BB962C8B-B14F-4D97-AF65-F5344CB8AC3E}">
        <p14:creationId xmlns:p14="http://schemas.microsoft.com/office/powerpoint/2010/main" val="2787193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848EBE76-AFC5-4753-BCE5-03D4F0DE2F73}" type="datetimeFigureOut">
              <a:rPr lang="en-GB" smtClean="0"/>
              <a:t>21/11/2017</a:t>
            </a:fld>
            <a:endParaRPr lang="en-GB"/>
          </a:p>
        </p:txBody>
      </p:sp>
      <p:sp>
        <p:nvSpPr>
          <p:cNvPr id="5" name="Footer Placeholder 4"/>
          <p:cNvSpPr>
            <a:spLocks noGrp="1"/>
          </p:cNvSpPr>
          <p:nvPr>
            <p:ph type="ftr" sz="quarter" idx="11"/>
          </p:nvPr>
        </p:nvSpPr>
        <p:spPr>
          <a:xfrm>
            <a:off x="2933699" y="6296615"/>
            <a:ext cx="5959577" cy="365125"/>
          </a:xfrm>
        </p:spPr>
        <p:txBody>
          <a:bodyPr/>
          <a:lstStyle/>
          <a:p>
            <a:endParaRPr lang="en-GB"/>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5ADA78FB-9CC0-439E-AE5A-167E50CB654B}" type="slidenum">
              <a:rPr lang="en-GB" smtClean="0"/>
              <a:t>‹#›</a:t>
            </a:fld>
            <a:endParaRPr lang="en-GB"/>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26169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8EBE76-AFC5-4753-BCE5-03D4F0DE2F73}" type="datetimeFigureOut">
              <a:rPr lang="en-GB" smtClean="0"/>
              <a:t>21/11/2017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DA78FB-9CC0-439E-AE5A-167E50CB654B}" type="slidenum">
              <a:rPr lang="en-GB" smtClean="0"/>
              <a:t>‹#›</a:t>
            </a:fld>
            <a:endParaRPr lang="en-GB"/>
          </a:p>
        </p:txBody>
      </p:sp>
    </p:spTree>
    <p:extLst>
      <p:ext uri="{BB962C8B-B14F-4D97-AF65-F5344CB8AC3E}">
        <p14:creationId xmlns:p14="http://schemas.microsoft.com/office/powerpoint/2010/main" val="2731480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848EBE76-AFC5-4753-BCE5-03D4F0DE2F73}" type="datetimeFigureOut">
              <a:rPr lang="en-GB" smtClean="0"/>
              <a:t>21/11/2017</a:t>
            </a:fld>
            <a:endParaRPr lang="en-GB"/>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GB"/>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5ADA78FB-9CC0-439E-AE5A-167E50CB654B}" type="slidenum">
              <a:rPr lang="en-GB" smtClean="0"/>
              <a:t>‹#›</a:t>
            </a:fld>
            <a:endParaRPr lang="en-GB"/>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74178197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8EBE76-AFC5-4753-BCE5-03D4F0DE2F73}" type="datetimeFigureOut">
              <a:rPr lang="en-GB" smtClean="0"/>
              <a:t>21/11/2017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DA78FB-9CC0-439E-AE5A-167E50CB654B}" type="slidenum">
              <a:rPr lang="en-GB" smtClean="0"/>
              <a:t>‹#›</a:t>
            </a:fld>
            <a:endParaRPr lang="en-GB"/>
          </a:p>
        </p:txBody>
      </p:sp>
    </p:spTree>
    <p:extLst>
      <p:ext uri="{BB962C8B-B14F-4D97-AF65-F5344CB8AC3E}">
        <p14:creationId xmlns:p14="http://schemas.microsoft.com/office/powerpoint/2010/main" val="2449475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8EBE76-AFC5-4753-BCE5-03D4F0DE2F73}" type="datetimeFigureOut">
              <a:rPr lang="en-GB" smtClean="0"/>
              <a:t>21/11/2017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ADA78FB-9CC0-439E-AE5A-167E50CB654B}" type="slidenum">
              <a:rPr lang="en-GB" smtClean="0"/>
              <a:t>‹#›</a:t>
            </a:fld>
            <a:endParaRPr lang="en-GB"/>
          </a:p>
        </p:txBody>
      </p:sp>
    </p:spTree>
    <p:extLst>
      <p:ext uri="{BB962C8B-B14F-4D97-AF65-F5344CB8AC3E}">
        <p14:creationId xmlns:p14="http://schemas.microsoft.com/office/powerpoint/2010/main" val="4027514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8EBE76-AFC5-4753-BCE5-03D4F0DE2F73}" type="datetimeFigureOut">
              <a:rPr lang="en-GB" smtClean="0"/>
              <a:t>21/11/2017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ADA78FB-9CC0-439E-AE5A-167E50CB654B}" type="slidenum">
              <a:rPr lang="en-GB" smtClean="0"/>
              <a:t>‹#›</a:t>
            </a:fld>
            <a:endParaRPr lang="en-GB"/>
          </a:p>
        </p:txBody>
      </p:sp>
    </p:spTree>
    <p:extLst>
      <p:ext uri="{BB962C8B-B14F-4D97-AF65-F5344CB8AC3E}">
        <p14:creationId xmlns:p14="http://schemas.microsoft.com/office/powerpoint/2010/main" val="2760088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848EBE76-AFC5-4753-BCE5-03D4F0DE2F73}" type="datetimeFigureOut">
              <a:rPr lang="en-GB" smtClean="0"/>
              <a:t>21/11/2017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ADA78FB-9CC0-439E-AE5A-167E50CB654B}" type="slidenum">
              <a:rPr lang="en-GB" smtClean="0"/>
              <a:t>‹#›</a:t>
            </a:fld>
            <a:endParaRPr lang="en-GB"/>
          </a:p>
        </p:txBody>
      </p:sp>
    </p:spTree>
    <p:extLst>
      <p:ext uri="{BB962C8B-B14F-4D97-AF65-F5344CB8AC3E}">
        <p14:creationId xmlns:p14="http://schemas.microsoft.com/office/powerpoint/2010/main" val="3811917351"/>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848EBE76-AFC5-4753-BCE5-03D4F0DE2F73}" type="datetimeFigureOut">
              <a:rPr lang="en-GB" smtClean="0"/>
              <a:t>21/11/2017</a:t>
            </a:fld>
            <a:endParaRPr lang="en-GB"/>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GB"/>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5ADA78FB-9CC0-439E-AE5A-167E50CB654B}" type="slidenum">
              <a:rPr lang="en-GB" smtClean="0"/>
              <a:t>‹#›</a:t>
            </a:fld>
            <a:endParaRPr lang="en-GB"/>
          </a:p>
        </p:txBody>
      </p:sp>
    </p:spTree>
    <p:extLst>
      <p:ext uri="{BB962C8B-B14F-4D97-AF65-F5344CB8AC3E}">
        <p14:creationId xmlns:p14="http://schemas.microsoft.com/office/powerpoint/2010/main" val="3261545440"/>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848EBE76-AFC5-4753-BCE5-03D4F0DE2F73}" type="datetimeFigureOut">
              <a:rPr lang="en-GB" smtClean="0"/>
              <a:t>21/11/2017</a:t>
            </a:fld>
            <a:endParaRPr lang="en-GB"/>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GB"/>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5ADA78FB-9CC0-439E-AE5A-167E50CB654B}" type="slidenum">
              <a:rPr lang="en-GB" smtClean="0"/>
              <a:t>‹#›</a:t>
            </a:fld>
            <a:endParaRPr lang="en-GB"/>
          </a:p>
        </p:txBody>
      </p:sp>
    </p:spTree>
    <p:extLst>
      <p:ext uri="{BB962C8B-B14F-4D97-AF65-F5344CB8AC3E}">
        <p14:creationId xmlns:p14="http://schemas.microsoft.com/office/powerpoint/2010/main" val="58856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848EBE76-AFC5-4753-BCE5-03D4F0DE2F73}" type="datetimeFigureOut">
              <a:rPr lang="en-GB" smtClean="0"/>
              <a:t>21/11/2017</a:t>
            </a:fld>
            <a:endParaRPr lang="en-GB"/>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GB"/>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5ADA78FB-9CC0-439E-AE5A-167E50CB654B}" type="slidenum">
              <a:rPr lang="en-GB" smtClean="0"/>
              <a:t>‹#›</a:t>
            </a:fld>
            <a:endParaRPr lang="en-GB"/>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682111"/>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www.darrencurtismusic.com/"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dirty="0" err="1">
                <a:solidFill>
                  <a:schemeClr val="bg1"/>
                </a:solidFill>
              </a:rPr>
              <a:t>Lalala</a:t>
            </a:r>
            <a:endParaRPr lang="en-GB" dirty="0">
              <a:solidFill>
                <a:schemeClr val="bg1"/>
              </a:solidFill>
            </a:endParaRPr>
          </a:p>
        </p:txBody>
      </p:sp>
      <p:sp>
        <p:nvSpPr>
          <p:cNvPr id="3" name="Subtitle 2"/>
          <p:cNvSpPr>
            <a:spLocks noGrp="1"/>
          </p:cNvSpPr>
          <p:nvPr>
            <p:ph type="subTitle" idx="1"/>
          </p:nvPr>
        </p:nvSpPr>
        <p:spPr>
          <a:xfrm>
            <a:off x="4324350" y="4248149"/>
            <a:ext cx="8020050" cy="1478973"/>
          </a:xfrm>
        </p:spPr>
        <p:txBody>
          <a:bodyPr>
            <a:noAutofit/>
          </a:bodyPr>
          <a:lstStyle/>
          <a:p>
            <a:pPr algn="ctr"/>
            <a:r>
              <a:rPr lang="en-GB" sz="1600" b="1" dirty="0">
                <a:solidFill>
                  <a:schemeClr val="bg1"/>
                </a:solidFill>
              </a:rPr>
              <a:t>Project by:</a:t>
            </a:r>
          </a:p>
          <a:p>
            <a:pPr algn="ctr"/>
            <a:r>
              <a:rPr lang="en-GB" sz="1600" b="1" dirty="0">
                <a:solidFill>
                  <a:schemeClr val="bg1"/>
                </a:solidFill>
              </a:rPr>
              <a:t>Andrew </a:t>
            </a:r>
            <a:r>
              <a:rPr lang="en-GB" sz="1600" b="1" dirty="0" err="1">
                <a:solidFill>
                  <a:schemeClr val="bg1"/>
                </a:solidFill>
              </a:rPr>
              <a:t>Letailleur</a:t>
            </a:r>
            <a:endParaRPr lang="en-GB" sz="1600" b="1" dirty="0">
              <a:solidFill>
                <a:schemeClr val="bg1"/>
              </a:solidFill>
            </a:endParaRPr>
          </a:p>
          <a:p>
            <a:pPr algn="ctr"/>
            <a:r>
              <a:rPr lang="en-GB" sz="1600" b="1" dirty="0">
                <a:solidFill>
                  <a:schemeClr val="bg1"/>
                </a:solidFill>
              </a:rPr>
              <a:t>Kirstin Jackson</a:t>
            </a:r>
          </a:p>
        </p:txBody>
      </p:sp>
    </p:spTree>
    <p:extLst>
      <p:ext uri="{BB962C8B-B14F-4D97-AF65-F5344CB8AC3E}">
        <p14:creationId xmlns:p14="http://schemas.microsoft.com/office/powerpoint/2010/main" val="962958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rgbClr val="C00000"/>
                </a:solidFill>
              </a:rPr>
              <a:t>The Environment</a:t>
            </a:r>
          </a:p>
        </p:txBody>
      </p:sp>
      <p:sp>
        <p:nvSpPr>
          <p:cNvPr id="3" name="Content Placeholder 2"/>
          <p:cNvSpPr>
            <a:spLocks noGrp="1"/>
          </p:cNvSpPr>
          <p:nvPr>
            <p:ph sz="half" idx="1"/>
          </p:nvPr>
        </p:nvSpPr>
        <p:spPr/>
        <p:txBody>
          <a:bodyPr/>
          <a:lstStyle/>
          <a:p>
            <a:endParaRPr lang="en-GB" dirty="0"/>
          </a:p>
        </p:txBody>
      </p:sp>
      <p:sp>
        <p:nvSpPr>
          <p:cNvPr id="4" name="Content Placeholder 3"/>
          <p:cNvSpPr>
            <a:spLocks noGrp="1"/>
          </p:cNvSpPr>
          <p:nvPr>
            <p:ph sz="half" idx="2"/>
          </p:nvPr>
        </p:nvSpPr>
        <p:spPr/>
        <p:txBody>
          <a:bodyPr/>
          <a:lstStyle/>
          <a:p>
            <a:endParaRPr lang="en-GB"/>
          </a:p>
        </p:txBody>
      </p:sp>
    </p:spTree>
    <p:extLst>
      <p:ext uri="{BB962C8B-B14F-4D97-AF65-F5344CB8AC3E}">
        <p14:creationId xmlns:p14="http://schemas.microsoft.com/office/powerpoint/2010/main" val="3931042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rgbClr val="C00000"/>
                </a:solidFill>
              </a:rPr>
              <a:t>Music Style</a:t>
            </a:r>
          </a:p>
        </p:txBody>
      </p:sp>
      <p:sp>
        <p:nvSpPr>
          <p:cNvPr id="3" name="Content Placeholder 2"/>
          <p:cNvSpPr>
            <a:spLocks noGrp="1"/>
          </p:cNvSpPr>
          <p:nvPr>
            <p:ph sz="half" idx="1"/>
          </p:nvPr>
        </p:nvSpPr>
        <p:spPr/>
        <p:txBody>
          <a:bodyPr/>
          <a:lstStyle/>
          <a:p>
            <a:pPr marL="0" indent="0" algn="ctr">
              <a:buNone/>
            </a:pPr>
            <a:r>
              <a:rPr lang="en-GB" dirty="0">
                <a:solidFill>
                  <a:srgbClr val="C00000"/>
                </a:solidFill>
              </a:rPr>
              <a:t>Decided to go with a mix of music styles ranging from:</a:t>
            </a:r>
          </a:p>
          <a:p>
            <a:pPr marL="0" indent="0" algn="ctr">
              <a:buNone/>
            </a:pPr>
            <a:r>
              <a:rPr lang="en-GB" dirty="0">
                <a:solidFill>
                  <a:srgbClr val="C00000"/>
                </a:solidFill>
              </a:rPr>
              <a:t>-Celtic/New Age</a:t>
            </a:r>
          </a:p>
          <a:p>
            <a:pPr marL="0" indent="0" algn="ctr">
              <a:buNone/>
            </a:pPr>
            <a:r>
              <a:rPr lang="en-GB" dirty="0">
                <a:solidFill>
                  <a:srgbClr val="C00000"/>
                </a:solidFill>
              </a:rPr>
              <a:t>-Halloween</a:t>
            </a:r>
          </a:p>
          <a:p>
            <a:pPr marL="0" indent="0" algn="ctr">
              <a:buNone/>
            </a:pPr>
            <a:r>
              <a:rPr lang="en-GB" dirty="0">
                <a:solidFill>
                  <a:srgbClr val="C00000"/>
                </a:solidFill>
              </a:rPr>
              <a:t>-Gothic</a:t>
            </a:r>
          </a:p>
        </p:txBody>
      </p:sp>
      <p:sp>
        <p:nvSpPr>
          <p:cNvPr id="4" name="Content Placeholder 3"/>
          <p:cNvSpPr>
            <a:spLocks noGrp="1"/>
          </p:cNvSpPr>
          <p:nvPr>
            <p:ph sz="half" idx="2"/>
          </p:nvPr>
        </p:nvSpPr>
        <p:spPr/>
        <p:txBody>
          <a:bodyPr/>
          <a:lstStyle/>
          <a:p>
            <a:pPr marL="0" indent="0" algn="ctr">
              <a:buNone/>
            </a:pPr>
            <a:r>
              <a:rPr lang="en-GB" dirty="0">
                <a:solidFill>
                  <a:srgbClr val="C00000"/>
                </a:solidFill>
              </a:rPr>
              <a:t>Credit to the music tracks used:</a:t>
            </a:r>
          </a:p>
          <a:p>
            <a:pPr marL="0" indent="0" algn="ctr">
              <a:buNone/>
            </a:pPr>
            <a:r>
              <a:rPr lang="en-GB" dirty="0">
                <a:solidFill>
                  <a:srgbClr val="C00000"/>
                </a:solidFill>
              </a:rPr>
              <a:t>Darren Curtis</a:t>
            </a:r>
          </a:p>
          <a:p>
            <a:pPr marL="0" indent="0" algn="ctr">
              <a:buNone/>
            </a:pPr>
            <a:r>
              <a:rPr lang="en-GB" dirty="0">
                <a:solidFill>
                  <a:srgbClr val="C00000"/>
                </a:solidFill>
              </a:rPr>
              <a:t>@ </a:t>
            </a:r>
            <a:r>
              <a:rPr lang="en-GB" dirty="0" err="1">
                <a:solidFill>
                  <a:srgbClr val="C00000"/>
                </a:solidFill>
              </a:rPr>
              <a:t>DesperateMeasurez</a:t>
            </a:r>
            <a:r>
              <a:rPr lang="en-GB" dirty="0">
                <a:solidFill>
                  <a:srgbClr val="C00000"/>
                </a:solidFill>
              </a:rPr>
              <a:t> on </a:t>
            </a:r>
            <a:r>
              <a:rPr lang="en-GB" dirty="0" err="1">
                <a:solidFill>
                  <a:srgbClr val="C00000"/>
                </a:solidFill>
              </a:rPr>
              <a:t>youtube</a:t>
            </a:r>
            <a:endParaRPr lang="en-GB" dirty="0">
              <a:solidFill>
                <a:srgbClr val="C00000"/>
              </a:solidFill>
            </a:endParaRPr>
          </a:p>
          <a:p>
            <a:pPr marL="0" indent="0" algn="ctr">
              <a:buNone/>
            </a:pPr>
            <a:r>
              <a:rPr lang="en-GB" dirty="0">
                <a:solidFill>
                  <a:srgbClr val="C00000"/>
                </a:solidFill>
                <a:hlinkClick r:id="rId2"/>
              </a:rPr>
              <a:t>www.darrencurtismusic.com</a:t>
            </a:r>
            <a:endParaRPr lang="en-GB" dirty="0">
              <a:solidFill>
                <a:srgbClr val="C00000"/>
              </a:solidFill>
            </a:endParaRPr>
          </a:p>
          <a:p>
            <a:pPr marL="0" indent="0" algn="ctr">
              <a:buNone/>
            </a:pPr>
            <a:endParaRPr lang="en-GB" dirty="0">
              <a:solidFill>
                <a:srgbClr val="C00000"/>
              </a:solidFill>
            </a:endParaRPr>
          </a:p>
        </p:txBody>
      </p:sp>
    </p:spTree>
    <p:extLst>
      <p:ext uri="{BB962C8B-B14F-4D97-AF65-F5344CB8AC3E}">
        <p14:creationId xmlns:p14="http://schemas.microsoft.com/office/powerpoint/2010/main" val="4090937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rgbClr val="C00000"/>
                </a:solidFill>
              </a:rPr>
              <a:t>The Demo</a:t>
            </a:r>
          </a:p>
        </p:txBody>
      </p:sp>
      <p:sp>
        <p:nvSpPr>
          <p:cNvPr id="3" name="Content Placeholder 2"/>
          <p:cNvSpPr>
            <a:spLocks noGrp="1"/>
          </p:cNvSpPr>
          <p:nvPr>
            <p:ph idx="1"/>
          </p:nvPr>
        </p:nvSpPr>
        <p:spPr/>
        <p:txBody>
          <a:bodyPr/>
          <a:lstStyle/>
          <a:p>
            <a:pPr marL="0" indent="0">
              <a:buNone/>
            </a:pPr>
            <a:endParaRPr lang="en-GB" dirty="0"/>
          </a:p>
        </p:txBody>
      </p:sp>
    </p:spTree>
    <p:extLst>
      <p:ext uri="{BB962C8B-B14F-4D97-AF65-F5344CB8AC3E}">
        <p14:creationId xmlns:p14="http://schemas.microsoft.com/office/powerpoint/2010/main" val="2904547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rgbClr val="C00000"/>
                </a:solidFill>
              </a:rPr>
              <a:t>Meet the team</a:t>
            </a:r>
          </a:p>
        </p:txBody>
      </p:sp>
      <p:sp>
        <p:nvSpPr>
          <p:cNvPr id="3" name="Content Placeholder 2"/>
          <p:cNvSpPr>
            <a:spLocks noGrp="1"/>
          </p:cNvSpPr>
          <p:nvPr>
            <p:ph sz="half" idx="1"/>
          </p:nvPr>
        </p:nvSpPr>
        <p:spPr/>
        <p:txBody>
          <a:bodyPr/>
          <a:lstStyle/>
          <a:p>
            <a:pPr marL="0" indent="0" algn="ctr">
              <a:buNone/>
            </a:pPr>
            <a:r>
              <a:rPr lang="en-GB" dirty="0">
                <a:solidFill>
                  <a:srgbClr val="C00000"/>
                </a:solidFill>
              </a:rPr>
              <a:t>Andrew Letailleur</a:t>
            </a:r>
          </a:p>
          <a:p>
            <a:pPr marL="0" indent="0" algn="ctr">
              <a:buNone/>
            </a:pPr>
            <a:r>
              <a:rPr lang="en-GB" dirty="0">
                <a:solidFill>
                  <a:srgbClr val="C00000"/>
                </a:solidFill>
              </a:rPr>
              <a:t>-</a:t>
            </a:r>
          </a:p>
          <a:p>
            <a:pPr marL="0" indent="0" algn="ctr">
              <a:buNone/>
            </a:pPr>
            <a:r>
              <a:rPr lang="en-GB" dirty="0">
                <a:solidFill>
                  <a:srgbClr val="C00000"/>
                </a:solidFill>
              </a:rPr>
              <a:t>Head Programmer</a:t>
            </a:r>
          </a:p>
          <a:p>
            <a:pPr marL="0" indent="0" algn="ctr">
              <a:buNone/>
            </a:pPr>
            <a:r>
              <a:rPr lang="en-GB" dirty="0">
                <a:solidFill>
                  <a:srgbClr val="C00000"/>
                </a:solidFill>
              </a:rPr>
              <a:t>Level Designer</a:t>
            </a:r>
          </a:p>
        </p:txBody>
      </p:sp>
      <p:sp>
        <p:nvSpPr>
          <p:cNvPr id="4" name="Content Placeholder 3"/>
          <p:cNvSpPr>
            <a:spLocks noGrp="1"/>
          </p:cNvSpPr>
          <p:nvPr>
            <p:ph sz="half" idx="2"/>
          </p:nvPr>
        </p:nvSpPr>
        <p:spPr/>
        <p:txBody>
          <a:bodyPr/>
          <a:lstStyle/>
          <a:p>
            <a:pPr marL="0" indent="0" algn="ctr">
              <a:buNone/>
            </a:pPr>
            <a:r>
              <a:rPr lang="en-GB" dirty="0">
                <a:solidFill>
                  <a:srgbClr val="C00000"/>
                </a:solidFill>
              </a:rPr>
              <a:t>Kirstin Jackson</a:t>
            </a:r>
          </a:p>
          <a:p>
            <a:pPr marL="0" indent="0">
              <a:buNone/>
            </a:pPr>
            <a:endParaRPr lang="en-GB" dirty="0">
              <a:solidFill>
                <a:srgbClr val="FF0000"/>
              </a:solidFill>
            </a:endParaRPr>
          </a:p>
        </p:txBody>
      </p:sp>
    </p:spTree>
    <p:extLst>
      <p:ext uri="{BB962C8B-B14F-4D97-AF65-F5344CB8AC3E}">
        <p14:creationId xmlns:p14="http://schemas.microsoft.com/office/powerpoint/2010/main" val="3622349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rgbClr val="C00000"/>
                </a:solidFill>
              </a:rPr>
              <a:t>What we have learned</a:t>
            </a:r>
          </a:p>
        </p:txBody>
      </p:sp>
      <p:sp>
        <p:nvSpPr>
          <p:cNvPr id="3" name="Content Placeholder 2"/>
          <p:cNvSpPr>
            <a:spLocks noGrp="1"/>
          </p:cNvSpPr>
          <p:nvPr>
            <p:ph sz="half" idx="1"/>
          </p:nvPr>
        </p:nvSpPr>
        <p:spPr/>
        <p:txBody>
          <a:bodyPr>
            <a:normAutofit lnSpcReduction="10000"/>
          </a:bodyPr>
          <a:lstStyle/>
          <a:p>
            <a:pPr marL="0" indent="0">
              <a:buNone/>
            </a:pPr>
            <a:r>
              <a:rPr lang="en-GB" dirty="0"/>
              <a:t>Andrew:</a:t>
            </a:r>
          </a:p>
          <a:p>
            <a:pPr marL="0" indent="0">
              <a:buNone/>
            </a:pPr>
            <a:r>
              <a:rPr lang="en-GB" dirty="0"/>
              <a:t>More workable Lighting Effects</a:t>
            </a:r>
          </a:p>
          <a:p>
            <a:pPr marL="0" indent="0">
              <a:buNone/>
            </a:pPr>
            <a:r>
              <a:rPr lang="en-GB" dirty="0"/>
              <a:t>More advanced AI that chases player</a:t>
            </a:r>
          </a:p>
          <a:p>
            <a:pPr marL="0" indent="0">
              <a:buNone/>
            </a:pPr>
            <a:r>
              <a:rPr lang="en-GB" dirty="0"/>
              <a:t>Making a working game on a shorter timeframe</a:t>
            </a:r>
          </a:p>
          <a:p>
            <a:pPr marL="0" indent="0">
              <a:buNone/>
            </a:pPr>
            <a:r>
              <a:rPr lang="en-GB" dirty="0"/>
              <a:t>The value of jolly co-operation within a team.</a:t>
            </a:r>
          </a:p>
          <a:p>
            <a:pPr marL="0" indent="0">
              <a:buNone/>
            </a:pPr>
            <a:r>
              <a:rPr lang="en-GB" dirty="0"/>
              <a:t>On the merits of change, when it comes to </a:t>
            </a:r>
            <a:r>
              <a:rPr lang="en-GB"/>
              <a:t>task management.</a:t>
            </a:r>
            <a:endParaRPr lang="en-GB" dirty="0"/>
          </a:p>
        </p:txBody>
      </p:sp>
      <p:sp>
        <p:nvSpPr>
          <p:cNvPr id="4" name="Content Placeholder 3"/>
          <p:cNvSpPr>
            <a:spLocks noGrp="1"/>
          </p:cNvSpPr>
          <p:nvPr>
            <p:ph sz="half" idx="2"/>
          </p:nvPr>
        </p:nvSpPr>
        <p:spPr/>
        <p:txBody>
          <a:bodyPr>
            <a:normAutofit lnSpcReduction="10000"/>
          </a:bodyPr>
          <a:lstStyle/>
          <a:p>
            <a:pPr marL="0" indent="0">
              <a:buNone/>
            </a:pPr>
            <a:r>
              <a:rPr lang="en-GB" dirty="0"/>
              <a:t>Kirstin: </a:t>
            </a:r>
          </a:p>
        </p:txBody>
      </p:sp>
    </p:spTree>
    <p:extLst>
      <p:ext uri="{BB962C8B-B14F-4D97-AF65-F5344CB8AC3E}">
        <p14:creationId xmlns:p14="http://schemas.microsoft.com/office/powerpoint/2010/main" val="3790087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GB" dirty="0">
                <a:solidFill>
                  <a:srgbClr val="C00000"/>
                </a:solidFill>
              </a:rPr>
              <a:t>About the game</a:t>
            </a:r>
          </a:p>
        </p:txBody>
      </p:sp>
      <p:sp>
        <p:nvSpPr>
          <p:cNvPr id="8" name="Content Placeholder 7"/>
          <p:cNvSpPr>
            <a:spLocks noGrp="1"/>
          </p:cNvSpPr>
          <p:nvPr>
            <p:ph idx="1"/>
          </p:nvPr>
        </p:nvSpPr>
        <p:spPr/>
        <p:txBody>
          <a:bodyPr>
            <a:normAutofit fontScale="77500" lnSpcReduction="20000"/>
          </a:bodyPr>
          <a:lstStyle/>
          <a:p>
            <a:pPr marL="0" indent="0" algn="ctr">
              <a:buNone/>
            </a:pPr>
            <a:r>
              <a:rPr lang="en-GB" dirty="0">
                <a:solidFill>
                  <a:srgbClr val="C00000"/>
                </a:solidFill>
              </a:rPr>
              <a:t>The main concept:</a:t>
            </a:r>
          </a:p>
          <a:p>
            <a:pPr marL="0" indent="0" algn="ctr">
              <a:buNone/>
            </a:pPr>
            <a:r>
              <a:rPr lang="en-GB" dirty="0">
                <a:solidFill>
                  <a:srgbClr val="C00000"/>
                </a:solidFill>
              </a:rPr>
              <a:t>	The game centres around a famous local legend in the “” where the Prince of this town committed a great sin against a local witch whom in revenge, not only cursed the said Prince but the local residents and all guests into an enteral purgatory. </a:t>
            </a:r>
          </a:p>
          <a:p>
            <a:pPr marL="0" indent="0" algn="ctr">
              <a:buNone/>
            </a:pPr>
            <a:r>
              <a:rPr lang="en-GB" dirty="0">
                <a:solidFill>
                  <a:srgbClr val="C00000"/>
                </a:solidFill>
              </a:rPr>
              <a:t>	Due to this legend, the Mansion remained abandoned and fell into a state of disrepair. This leads to the local children challenging their friends to remain one night within the haunted boundaries of the Mansion.</a:t>
            </a:r>
          </a:p>
          <a:p>
            <a:pPr marL="0" indent="0" algn="ctr">
              <a:buNone/>
            </a:pPr>
            <a:r>
              <a:rPr lang="en-GB" dirty="0">
                <a:solidFill>
                  <a:srgbClr val="C00000"/>
                </a:solidFill>
              </a:rPr>
              <a:t>	Enter the protagonist, dared to spend a night within the halls of the Mansion. Believing the legend is nothing more than a fairy tale, he enters.</a:t>
            </a:r>
          </a:p>
          <a:p>
            <a:pPr marL="0" indent="0" algn="ctr">
              <a:buNone/>
            </a:pPr>
            <a:r>
              <a:rPr lang="en-GB" dirty="0">
                <a:solidFill>
                  <a:srgbClr val="C00000"/>
                </a:solidFill>
              </a:rPr>
              <a:t>	During the course of the night, the protagonist wakes to find himself trapped within the bowels of an eternal Hell, finding that his only escape is to locate the key that unlocks the door.</a:t>
            </a:r>
          </a:p>
          <a:p>
            <a:pPr marL="0" indent="0" algn="ctr">
              <a:buNone/>
            </a:pPr>
            <a:r>
              <a:rPr lang="en-GB" dirty="0">
                <a:solidFill>
                  <a:srgbClr val="C00000"/>
                </a:solidFill>
              </a:rPr>
              <a:t>	The protagonist has till sunrise to find the key and escape the Mansion or he will be the latest victim to the curse.</a:t>
            </a:r>
          </a:p>
        </p:txBody>
      </p:sp>
    </p:spTree>
    <p:extLst>
      <p:ext uri="{BB962C8B-B14F-4D97-AF65-F5344CB8AC3E}">
        <p14:creationId xmlns:p14="http://schemas.microsoft.com/office/powerpoint/2010/main" val="11911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rgbClr val="C00000"/>
                </a:solidFill>
              </a:rPr>
              <a:t>Engines that were used</a:t>
            </a:r>
          </a:p>
        </p:txBody>
      </p:sp>
      <p:pic>
        <p:nvPicPr>
          <p:cNvPr id="4" name="Picture 3"/>
          <p:cNvPicPr>
            <a:picLocks noChangeAspect="1"/>
          </p:cNvPicPr>
          <p:nvPr/>
        </p:nvPicPr>
        <p:blipFill>
          <a:blip r:embed="rId2"/>
          <a:stretch>
            <a:fillRect/>
          </a:stretch>
        </p:blipFill>
        <p:spPr>
          <a:xfrm>
            <a:off x="3633787" y="2702957"/>
            <a:ext cx="3552825" cy="1285875"/>
          </a:xfrm>
          <a:prstGeom prst="rect">
            <a:avLst/>
          </a:prstGeom>
        </p:spPr>
      </p:pic>
      <p:pic>
        <p:nvPicPr>
          <p:cNvPr id="5" name="Picture 4"/>
          <p:cNvPicPr>
            <a:picLocks noChangeAspect="1"/>
          </p:cNvPicPr>
          <p:nvPr/>
        </p:nvPicPr>
        <p:blipFill>
          <a:blip r:embed="rId3"/>
          <a:stretch>
            <a:fillRect/>
          </a:stretch>
        </p:blipFill>
        <p:spPr>
          <a:xfrm>
            <a:off x="7837121" y="2702957"/>
            <a:ext cx="3867150" cy="1294077"/>
          </a:xfrm>
          <a:prstGeom prst="rect">
            <a:avLst/>
          </a:prstGeom>
        </p:spPr>
      </p:pic>
      <p:sp>
        <p:nvSpPr>
          <p:cNvPr id="6" name="TextBox 5"/>
          <p:cNvSpPr txBox="1"/>
          <p:nvPr/>
        </p:nvSpPr>
        <p:spPr>
          <a:xfrm>
            <a:off x="3633787" y="2333625"/>
            <a:ext cx="3943350" cy="369332"/>
          </a:xfrm>
          <a:prstGeom prst="rect">
            <a:avLst/>
          </a:prstGeom>
          <a:noFill/>
        </p:spPr>
        <p:txBody>
          <a:bodyPr wrap="square" rtlCol="0">
            <a:spAutoFit/>
          </a:bodyPr>
          <a:lstStyle/>
          <a:p>
            <a:pPr algn="ctr"/>
            <a:r>
              <a:rPr lang="en-GB" dirty="0">
                <a:solidFill>
                  <a:srgbClr val="C00000"/>
                </a:solidFill>
              </a:rPr>
              <a:t>For the coding and general building:</a:t>
            </a:r>
          </a:p>
        </p:txBody>
      </p:sp>
      <p:sp>
        <p:nvSpPr>
          <p:cNvPr id="7" name="TextBox 6"/>
          <p:cNvSpPr txBox="1"/>
          <p:nvPr/>
        </p:nvSpPr>
        <p:spPr>
          <a:xfrm>
            <a:off x="7837121" y="2333625"/>
            <a:ext cx="3838575" cy="369332"/>
          </a:xfrm>
          <a:prstGeom prst="rect">
            <a:avLst/>
          </a:prstGeom>
          <a:noFill/>
        </p:spPr>
        <p:txBody>
          <a:bodyPr wrap="square" rtlCol="0">
            <a:spAutoFit/>
          </a:bodyPr>
          <a:lstStyle/>
          <a:p>
            <a:pPr algn="ctr"/>
            <a:r>
              <a:rPr lang="en-GB" dirty="0">
                <a:solidFill>
                  <a:srgbClr val="C00000"/>
                </a:solidFill>
              </a:rPr>
              <a:t>For the assets:</a:t>
            </a:r>
          </a:p>
        </p:txBody>
      </p:sp>
      <p:sp>
        <p:nvSpPr>
          <p:cNvPr id="8" name="TextBox 7"/>
          <p:cNvSpPr txBox="1"/>
          <p:nvPr/>
        </p:nvSpPr>
        <p:spPr>
          <a:xfrm>
            <a:off x="6483927" y="4364182"/>
            <a:ext cx="2119746" cy="369332"/>
          </a:xfrm>
          <a:prstGeom prst="rect">
            <a:avLst/>
          </a:prstGeom>
          <a:noFill/>
        </p:spPr>
        <p:txBody>
          <a:bodyPr wrap="square" rtlCol="0">
            <a:spAutoFit/>
          </a:bodyPr>
          <a:lstStyle/>
          <a:p>
            <a:pPr algn="ctr"/>
            <a:r>
              <a:rPr lang="en-GB" dirty="0">
                <a:solidFill>
                  <a:srgbClr val="C00000"/>
                </a:solidFill>
              </a:rPr>
              <a:t>For audio:</a:t>
            </a:r>
          </a:p>
        </p:txBody>
      </p:sp>
      <p:pic>
        <p:nvPicPr>
          <p:cNvPr id="9" name="Picture 8"/>
          <p:cNvPicPr>
            <a:picLocks noChangeAspect="1"/>
          </p:cNvPicPr>
          <p:nvPr/>
        </p:nvPicPr>
        <p:blipFill>
          <a:blip r:embed="rId4"/>
          <a:stretch>
            <a:fillRect/>
          </a:stretch>
        </p:blipFill>
        <p:spPr>
          <a:xfrm>
            <a:off x="5646767" y="4733514"/>
            <a:ext cx="3794066" cy="1611110"/>
          </a:xfrm>
          <a:prstGeom prst="rect">
            <a:avLst/>
          </a:prstGeom>
        </p:spPr>
      </p:pic>
    </p:spTree>
    <p:extLst>
      <p:ext uri="{BB962C8B-B14F-4D97-AF65-F5344CB8AC3E}">
        <p14:creationId xmlns:p14="http://schemas.microsoft.com/office/powerpoint/2010/main" val="1885149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rgbClr val="C00000"/>
                </a:solidFill>
              </a:rPr>
              <a:t>The Main Protagonist </a:t>
            </a:r>
          </a:p>
        </p:txBody>
      </p:sp>
      <p:sp>
        <p:nvSpPr>
          <p:cNvPr id="7" name="Content Placeholder 6"/>
          <p:cNvSpPr>
            <a:spLocks noGrp="1"/>
          </p:cNvSpPr>
          <p:nvPr>
            <p:ph sz="half" idx="1"/>
          </p:nvPr>
        </p:nvSpPr>
        <p:spPr/>
        <p:txBody>
          <a:bodyPr/>
          <a:lstStyle/>
          <a:p>
            <a:pPr marL="0" indent="0">
              <a:buNone/>
            </a:pPr>
            <a:r>
              <a:rPr lang="en-GB" dirty="0">
                <a:solidFill>
                  <a:srgbClr val="C00000"/>
                </a:solidFill>
              </a:rPr>
              <a:t>Name: Ryley</a:t>
            </a:r>
          </a:p>
          <a:p>
            <a:pPr marL="0" indent="0">
              <a:buNone/>
            </a:pPr>
            <a:r>
              <a:rPr lang="en-GB" dirty="0">
                <a:solidFill>
                  <a:srgbClr val="C00000"/>
                </a:solidFill>
              </a:rPr>
              <a:t>Age: </a:t>
            </a:r>
          </a:p>
          <a:p>
            <a:pPr marL="0" indent="0">
              <a:buNone/>
            </a:pPr>
            <a:r>
              <a:rPr lang="en-GB" dirty="0">
                <a:solidFill>
                  <a:srgbClr val="C00000"/>
                </a:solidFill>
              </a:rPr>
              <a:t>Gender: Male</a:t>
            </a:r>
          </a:p>
          <a:p>
            <a:pPr marL="0" indent="0">
              <a:buNone/>
            </a:pPr>
            <a:endParaRPr lang="en-GB" dirty="0">
              <a:solidFill>
                <a:srgbClr val="C00000"/>
              </a:solidFill>
            </a:endParaRPr>
          </a:p>
        </p:txBody>
      </p:sp>
      <p:sp>
        <p:nvSpPr>
          <p:cNvPr id="8" name="Content Placeholder 7"/>
          <p:cNvSpPr>
            <a:spLocks noGrp="1"/>
          </p:cNvSpPr>
          <p:nvPr>
            <p:ph sz="half" idx="2"/>
          </p:nvPr>
        </p:nvSpPr>
        <p:spPr/>
        <p:txBody>
          <a:bodyPr/>
          <a:lstStyle/>
          <a:p>
            <a:pPr marL="0" indent="0">
              <a:buNone/>
            </a:pPr>
            <a:r>
              <a:rPr lang="en-GB" dirty="0"/>
              <a:t>Photo here..</a:t>
            </a:r>
          </a:p>
        </p:txBody>
      </p:sp>
    </p:spTree>
    <p:extLst>
      <p:ext uri="{BB962C8B-B14F-4D97-AF65-F5344CB8AC3E}">
        <p14:creationId xmlns:p14="http://schemas.microsoft.com/office/powerpoint/2010/main" val="4068657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rgbClr val="C00000"/>
                </a:solidFill>
              </a:rPr>
              <a:t>Concept art of the Protagonist</a:t>
            </a:r>
          </a:p>
        </p:txBody>
      </p:sp>
      <p:sp>
        <p:nvSpPr>
          <p:cNvPr id="3" name="Content Placeholder 2"/>
          <p:cNvSpPr>
            <a:spLocks noGrp="1"/>
          </p:cNvSpPr>
          <p:nvPr>
            <p:ph sz="half" idx="1"/>
          </p:nvPr>
        </p:nvSpPr>
        <p:spPr/>
        <p:txBody>
          <a:bodyPr/>
          <a:lstStyle/>
          <a:p>
            <a:endParaRPr lang="en-GB"/>
          </a:p>
        </p:txBody>
      </p:sp>
      <p:sp>
        <p:nvSpPr>
          <p:cNvPr id="4" name="Content Placeholder 3"/>
          <p:cNvSpPr>
            <a:spLocks noGrp="1"/>
          </p:cNvSpPr>
          <p:nvPr>
            <p:ph sz="half" idx="2"/>
          </p:nvPr>
        </p:nvSpPr>
        <p:spPr/>
        <p:txBody>
          <a:bodyPr/>
          <a:lstStyle/>
          <a:p>
            <a:endParaRPr lang="en-GB"/>
          </a:p>
        </p:txBody>
      </p:sp>
    </p:spTree>
    <p:extLst>
      <p:ext uri="{BB962C8B-B14F-4D97-AF65-F5344CB8AC3E}">
        <p14:creationId xmlns:p14="http://schemas.microsoft.com/office/powerpoint/2010/main" val="4239239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err="1"/>
              <a:t>nn</a:t>
            </a:r>
            <a:endParaRPr lang="en-GB" dirty="0"/>
          </a:p>
        </p:txBody>
      </p:sp>
      <p:sp>
        <p:nvSpPr>
          <p:cNvPr id="3" name="Content Placeholder 2"/>
          <p:cNvSpPr>
            <a:spLocks noGrp="1"/>
          </p:cNvSpPr>
          <p:nvPr>
            <p:ph sz="half" idx="1"/>
          </p:nvPr>
        </p:nvSpPr>
        <p:spPr/>
        <p:txBody>
          <a:bodyPr/>
          <a:lstStyle/>
          <a:p>
            <a:endParaRPr lang="en-GB"/>
          </a:p>
        </p:txBody>
      </p:sp>
      <p:sp>
        <p:nvSpPr>
          <p:cNvPr id="4" name="Content Placeholder 3"/>
          <p:cNvSpPr>
            <a:spLocks noGrp="1"/>
          </p:cNvSpPr>
          <p:nvPr>
            <p:ph sz="half" idx="2"/>
          </p:nvPr>
        </p:nvSpPr>
        <p:spPr/>
        <p:txBody>
          <a:bodyPr/>
          <a:lstStyle/>
          <a:p>
            <a:endParaRPr lang="en-GB"/>
          </a:p>
        </p:txBody>
      </p:sp>
    </p:spTree>
    <p:extLst>
      <p:ext uri="{BB962C8B-B14F-4D97-AF65-F5344CB8AC3E}">
        <p14:creationId xmlns:p14="http://schemas.microsoft.com/office/powerpoint/2010/main" val="2529519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rgbClr val="C00000"/>
                </a:solidFill>
              </a:rPr>
              <a:t>Enemies</a:t>
            </a:r>
          </a:p>
        </p:txBody>
      </p:sp>
      <p:sp>
        <p:nvSpPr>
          <p:cNvPr id="3" name="Content Placeholder 2"/>
          <p:cNvSpPr>
            <a:spLocks noGrp="1"/>
          </p:cNvSpPr>
          <p:nvPr>
            <p:ph sz="half" idx="1"/>
          </p:nvPr>
        </p:nvSpPr>
        <p:spPr/>
        <p:txBody>
          <a:bodyPr/>
          <a:lstStyle/>
          <a:p>
            <a:pPr marL="0" indent="0">
              <a:buNone/>
            </a:pPr>
            <a:r>
              <a:rPr lang="en-GB" dirty="0">
                <a:solidFill>
                  <a:srgbClr val="C00000"/>
                </a:solidFill>
              </a:rPr>
              <a:t>The Basic Enemy:</a:t>
            </a:r>
          </a:p>
        </p:txBody>
      </p:sp>
      <p:sp>
        <p:nvSpPr>
          <p:cNvPr id="4" name="Content Placeholder 3"/>
          <p:cNvSpPr>
            <a:spLocks noGrp="1"/>
          </p:cNvSpPr>
          <p:nvPr>
            <p:ph sz="half" idx="2"/>
          </p:nvPr>
        </p:nvSpPr>
        <p:spPr/>
        <p:txBody>
          <a:bodyPr/>
          <a:lstStyle/>
          <a:p>
            <a:pPr marL="0" indent="0">
              <a:buNone/>
            </a:pPr>
            <a:r>
              <a:rPr lang="en-GB" dirty="0">
                <a:solidFill>
                  <a:srgbClr val="C00000"/>
                </a:solidFill>
              </a:rPr>
              <a:t>The Main Enemy:</a:t>
            </a:r>
          </a:p>
        </p:txBody>
      </p:sp>
    </p:spTree>
    <p:extLst>
      <p:ext uri="{BB962C8B-B14F-4D97-AF65-F5344CB8AC3E}">
        <p14:creationId xmlns:p14="http://schemas.microsoft.com/office/powerpoint/2010/main" val="2014805334"/>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185</TotalTime>
  <Words>167</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Century Schoolbook</vt:lpstr>
      <vt:lpstr>Corbel</vt:lpstr>
      <vt:lpstr>Feathered</vt:lpstr>
      <vt:lpstr>Lalala</vt:lpstr>
      <vt:lpstr>Meet the team</vt:lpstr>
      <vt:lpstr>What we have learned</vt:lpstr>
      <vt:lpstr>About the game</vt:lpstr>
      <vt:lpstr>Engines that were used</vt:lpstr>
      <vt:lpstr>The Main Protagonist </vt:lpstr>
      <vt:lpstr>Concept art of the Protagonist</vt:lpstr>
      <vt:lpstr>nn</vt:lpstr>
      <vt:lpstr>Enemies</vt:lpstr>
      <vt:lpstr>The Environment</vt:lpstr>
      <vt:lpstr>Music Style</vt:lpstr>
      <vt:lpstr>The Demo</vt:lpstr>
    </vt:vector>
  </TitlesOfParts>
  <Company>University Of The West Of Scotland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 and Digital Services</dc:creator>
  <cp:lastModifiedBy>Master Basher</cp:lastModifiedBy>
  <cp:revision>18</cp:revision>
  <dcterms:created xsi:type="dcterms:W3CDTF">2017-10-24T12:49:19Z</dcterms:created>
  <dcterms:modified xsi:type="dcterms:W3CDTF">2017-11-21T19:46:04Z</dcterms:modified>
</cp:coreProperties>
</file>