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1" r:id="rId8"/>
    <p:sldId id="262" r:id="rId9"/>
    <p:sldId id="263" r:id="rId10"/>
    <p:sldId id="264" r:id="rId11"/>
    <p:sldId id="26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48EBE76-AFC5-4753-BCE5-03D4F0DE2F7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14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BE76-AFC5-4753-BCE5-03D4F0DE2F7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32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8EBE76-AFC5-4753-BCE5-03D4F0DE2F7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879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8EBE76-AFC5-4753-BCE5-03D4F0DE2F7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029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8EBE76-AFC5-4753-BCE5-03D4F0DE2F7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677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BE76-AFC5-4753-BCE5-03D4F0DE2F7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35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BE76-AFC5-4753-BCE5-03D4F0DE2F7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622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BE76-AFC5-4753-BCE5-03D4F0DE2F7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111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8EBE76-AFC5-4753-BCE5-03D4F0DE2F7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238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BE76-AFC5-4753-BCE5-03D4F0DE2F7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49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8EBE76-AFC5-4753-BCE5-03D4F0DE2F7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746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BE76-AFC5-4753-BCE5-03D4F0DE2F7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3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BE76-AFC5-4753-BCE5-03D4F0DE2F7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13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BE76-AFC5-4753-BCE5-03D4F0DE2F7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56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BE76-AFC5-4753-BCE5-03D4F0DE2F7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71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BE76-AFC5-4753-BCE5-03D4F0DE2F7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26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BE76-AFC5-4753-BCE5-03D4F0DE2F7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55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EBE76-AFC5-4753-BCE5-03D4F0DE2F73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A78FB-9CC0-439E-AE5A-167E50CB6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9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err="1" smtClean="0">
                <a:solidFill>
                  <a:srgbClr val="FF0000"/>
                </a:solidFill>
              </a:rPr>
              <a:t>Lalala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542472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Project by:</a:t>
            </a: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Andrew </a:t>
            </a:r>
            <a:r>
              <a:rPr lang="en-GB" dirty="0" err="1" smtClean="0">
                <a:solidFill>
                  <a:srgbClr val="FF0000"/>
                </a:solidFill>
              </a:rPr>
              <a:t>Letailleur</a:t>
            </a:r>
            <a:endParaRPr lang="en-GB" dirty="0" smtClean="0">
              <a:solidFill>
                <a:srgbClr val="FF0000"/>
              </a:solidFill>
            </a:endParaRPr>
          </a:p>
          <a:p>
            <a:pPr algn="ctr"/>
            <a:r>
              <a:rPr lang="en-GB" dirty="0" smtClean="0">
                <a:solidFill>
                  <a:srgbClr val="FF0000"/>
                </a:solidFill>
              </a:rPr>
              <a:t>Kirstin Jackson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58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Concept ideas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65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Music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93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The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54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Meet the team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Andrew </a:t>
            </a:r>
            <a:r>
              <a:rPr lang="en-GB" dirty="0" err="1" smtClean="0">
                <a:solidFill>
                  <a:srgbClr val="FF0000"/>
                </a:solidFill>
              </a:rPr>
              <a:t>Letailleur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Kirstin Jackson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34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About the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1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The Main Character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Name:</a:t>
            </a:r>
          </a:p>
          <a:p>
            <a:r>
              <a:rPr lang="en-GB" dirty="0" smtClean="0"/>
              <a:t>Age:</a:t>
            </a:r>
          </a:p>
          <a:p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65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Concept art of the main character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23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Concept behind the character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51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Side Characters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80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The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04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Art concepts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7003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85</TotalTime>
  <Words>46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Lalala</vt:lpstr>
      <vt:lpstr>Meet the team</vt:lpstr>
      <vt:lpstr>About the game</vt:lpstr>
      <vt:lpstr>The Main Character</vt:lpstr>
      <vt:lpstr>Concept art of the main character</vt:lpstr>
      <vt:lpstr>Concept behind the character</vt:lpstr>
      <vt:lpstr>Side Characters</vt:lpstr>
      <vt:lpstr>The Environment</vt:lpstr>
      <vt:lpstr>Art concepts</vt:lpstr>
      <vt:lpstr>Concept ideas</vt:lpstr>
      <vt:lpstr>Music</vt:lpstr>
      <vt:lpstr>The Demo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Information, Technology and Digital Services</dc:creator>
  <cp:lastModifiedBy>Information, Technology and Digital Services</cp:lastModifiedBy>
  <cp:revision>6</cp:revision>
  <dcterms:created xsi:type="dcterms:W3CDTF">2017-10-24T12:49:19Z</dcterms:created>
  <dcterms:modified xsi:type="dcterms:W3CDTF">2017-10-31T13:52:15Z</dcterms:modified>
</cp:coreProperties>
</file>