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8" r:id="rId5"/>
    <p:sldId id="259" r:id="rId6"/>
    <p:sldId id="266" r:id="rId7"/>
    <p:sldId id="267" r:id="rId8"/>
    <p:sldId id="261" r:id="rId9"/>
    <p:sldId id="262" r:id="rId10"/>
    <p:sldId id="263" r:id="rId11"/>
    <p:sldId id="264" r:id="rId12"/>
    <p:sldId id="265"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ADA78FB-9CC0-439E-AE5A-167E50CB654B}"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4567798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871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ADA78FB-9CC0-439E-AE5A-167E50CB654B}"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616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3148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ADA78FB-9CC0-439E-AE5A-167E50CB654B}"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74178197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44947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8EBE76-AFC5-4753-BCE5-03D4F0DE2F73}" type="datetimeFigureOut">
              <a:rPr lang="en-GB" smtClean="0"/>
              <a:t>07/11/2017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402751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8EBE76-AFC5-4753-BCE5-03D4F0DE2F73}" type="datetimeFigureOut">
              <a:rPr lang="en-GB" smtClean="0"/>
              <a:t>07/11/2017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6008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48EBE76-AFC5-4753-BCE5-03D4F0DE2F73}" type="datetimeFigureOut">
              <a:rPr lang="en-GB" smtClean="0"/>
              <a:t>07/11/2017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381191735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326154544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588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48EBE76-AFC5-4753-BCE5-03D4F0DE2F73}" type="datetimeFigureOut">
              <a:rPr lang="en-GB" smtClean="0"/>
              <a:t>07/11/2017</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ADA78FB-9CC0-439E-AE5A-167E50CB654B}"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6821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darrencurtismusic.com/"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err="1" smtClean="0">
                <a:solidFill>
                  <a:srgbClr val="FF0000"/>
                </a:solidFill>
              </a:rPr>
              <a:t>Lalala</a:t>
            </a:r>
            <a:endParaRPr lang="en-GB" dirty="0">
              <a:solidFill>
                <a:srgbClr val="FF0000"/>
              </a:solidFill>
            </a:endParaRPr>
          </a:p>
        </p:txBody>
      </p:sp>
      <p:sp>
        <p:nvSpPr>
          <p:cNvPr id="3" name="Subtitle 2"/>
          <p:cNvSpPr>
            <a:spLocks noGrp="1"/>
          </p:cNvSpPr>
          <p:nvPr>
            <p:ph type="subTitle" idx="1"/>
          </p:nvPr>
        </p:nvSpPr>
        <p:spPr>
          <a:xfrm>
            <a:off x="4324350" y="4248149"/>
            <a:ext cx="8020050" cy="1478973"/>
          </a:xfrm>
        </p:spPr>
        <p:txBody>
          <a:bodyPr>
            <a:noAutofit/>
          </a:bodyPr>
          <a:lstStyle/>
          <a:p>
            <a:pPr algn="ctr"/>
            <a:r>
              <a:rPr lang="en-GB" sz="1600" b="1" dirty="0" smtClean="0">
                <a:solidFill>
                  <a:srgbClr val="FF0000"/>
                </a:solidFill>
              </a:rPr>
              <a:t>Project by:</a:t>
            </a:r>
          </a:p>
          <a:p>
            <a:pPr algn="ctr"/>
            <a:r>
              <a:rPr lang="en-GB" sz="1600" b="1" dirty="0" smtClean="0">
                <a:solidFill>
                  <a:srgbClr val="FF0000"/>
                </a:solidFill>
              </a:rPr>
              <a:t>Andrew </a:t>
            </a:r>
            <a:r>
              <a:rPr lang="en-GB" sz="1600" b="1" dirty="0" err="1" smtClean="0">
                <a:solidFill>
                  <a:srgbClr val="FF0000"/>
                </a:solidFill>
              </a:rPr>
              <a:t>Letailleur</a:t>
            </a:r>
            <a:endParaRPr lang="en-GB" sz="1600" b="1" dirty="0" smtClean="0">
              <a:solidFill>
                <a:srgbClr val="FF0000"/>
              </a:solidFill>
            </a:endParaRPr>
          </a:p>
          <a:p>
            <a:pPr algn="ctr"/>
            <a:r>
              <a:rPr lang="en-GB" sz="1600" b="1" dirty="0" smtClean="0">
                <a:solidFill>
                  <a:srgbClr val="FF0000"/>
                </a:solidFill>
              </a:rPr>
              <a:t>Kirstin Jackson</a:t>
            </a:r>
            <a:endParaRPr lang="en-GB" sz="1600" b="1" dirty="0">
              <a:solidFill>
                <a:srgbClr val="FF0000"/>
              </a:solidFill>
            </a:endParaRPr>
          </a:p>
        </p:txBody>
      </p:sp>
    </p:spTree>
    <p:extLst>
      <p:ext uri="{BB962C8B-B14F-4D97-AF65-F5344CB8AC3E}">
        <p14:creationId xmlns:p14="http://schemas.microsoft.com/office/powerpoint/2010/main" val="96295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Art concepts</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52870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Concept ideas</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156665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Music Style</a:t>
            </a:r>
            <a:endParaRPr lang="en-GB" dirty="0"/>
          </a:p>
        </p:txBody>
      </p:sp>
      <p:sp>
        <p:nvSpPr>
          <p:cNvPr id="3" name="Content Placeholder 2"/>
          <p:cNvSpPr>
            <a:spLocks noGrp="1"/>
          </p:cNvSpPr>
          <p:nvPr>
            <p:ph sz="half" idx="1"/>
          </p:nvPr>
        </p:nvSpPr>
        <p:spPr/>
        <p:txBody>
          <a:bodyPr/>
          <a:lstStyle/>
          <a:p>
            <a:pPr marL="0" indent="0" algn="ctr">
              <a:buNone/>
            </a:pPr>
            <a:r>
              <a:rPr lang="en-GB" dirty="0" smtClean="0">
                <a:solidFill>
                  <a:srgbClr val="C00000"/>
                </a:solidFill>
              </a:rPr>
              <a:t>Decided to go with a mix of music styles ranging from:</a:t>
            </a:r>
          </a:p>
          <a:p>
            <a:pPr marL="0" indent="0" algn="ctr">
              <a:buNone/>
            </a:pPr>
            <a:r>
              <a:rPr lang="en-GB" dirty="0" smtClean="0">
                <a:solidFill>
                  <a:srgbClr val="C00000"/>
                </a:solidFill>
              </a:rPr>
              <a:t>-Celtic/New Age</a:t>
            </a:r>
          </a:p>
          <a:p>
            <a:pPr marL="0" indent="0" algn="ctr">
              <a:buNone/>
            </a:pPr>
            <a:r>
              <a:rPr lang="en-GB" dirty="0" smtClean="0">
                <a:solidFill>
                  <a:srgbClr val="C00000"/>
                </a:solidFill>
              </a:rPr>
              <a:t>-Halloween</a:t>
            </a:r>
          </a:p>
          <a:p>
            <a:pPr marL="0" indent="0" algn="ctr">
              <a:buNone/>
            </a:pPr>
            <a:r>
              <a:rPr lang="en-GB" dirty="0" smtClean="0">
                <a:solidFill>
                  <a:srgbClr val="C00000"/>
                </a:solidFill>
              </a:rPr>
              <a:t>-Gothic</a:t>
            </a:r>
            <a:endParaRPr lang="en-GB" dirty="0">
              <a:solidFill>
                <a:srgbClr val="C00000"/>
              </a:solidFill>
            </a:endParaRPr>
          </a:p>
        </p:txBody>
      </p:sp>
      <p:sp>
        <p:nvSpPr>
          <p:cNvPr id="4" name="Content Placeholder 3"/>
          <p:cNvSpPr>
            <a:spLocks noGrp="1"/>
          </p:cNvSpPr>
          <p:nvPr>
            <p:ph sz="half" idx="2"/>
          </p:nvPr>
        </p:nvSpPr>
        <p:spPr/>
        <p:txBody>
          <a:bodyPr/>
          <a:lstStyle/>
          <a:p>
            <a:pPr marL="0" indent="0" algn="ctr">
              <a:buNone/>
            </a:pPr>
            <a:r>
              <a:rPr lang="en-GB" dirty="0" smtClean="0">
                <a:solidFill>
                  <a:srgbClr val="C00000"/>
                </a:solidFill>
              </a:rPr>
              <a:t>Credit to the music tracks used:</a:t>
            </a:r>
          </a:p>
          <a:p>
            <a:pPr marL="0" indent="0" algn="ctr">
              <a:buNone/>
            </a:pPr>
            <a:r>
              <a:rPr lang="en-GB" dirty="0" smtClean="0">
                <a:solidFill>
                  <a:srgbClr val="C00000"/>
                </a:solidFill>
              </a:rPr>
              <a:t>Darren Curtis</a:t>
            </a:r>
          </a:p>
          <a:p>
            <a:pPr marL="0" indent="0" algn="ctr">
              <a:buNone/>
            </a:pPr>
            <a:r>
              <a:rPr lang="en-GB" dirty="0" smtClean="0">
                <a:solidFill>
                  <a:srgbClr val="C00000"/>
                </a:solidFill>
              </a:rPr>
              <a:t>@ </a:t>
            </a:r>
            <a:r>
              <a:rPr lang="en-GB" dirty="0" err="1" smtClean="0">
                <a:solidFill>
                  <a:srgbClr val="C00000"/>
                </a:solidFill>
              </a:rPr>
              <a:t>DesperateMeasurez</a:t>
            </a:r>
            <a:r>
              <a:rPr lang="en-GB" dirty="0" smtClean="0">
                <a:solidFill>
                  <a:srgbClr val="C00000"/>
                </a:solidFill>
              </a:rPr>
              <a:t> on </a:t>
            </a:r>
            <a:r>
              <a:rPr lang="en-GB" dirty="0" err="1" smtClean="0">
                <a:solidFill>
                  <a:srgbClr val="C00000"/>
                </a:solidFill>
              </a:rPr>
              <a:t>youtube</a:t>
            </a:r>
            <a:endParaRPr lang="en-GB" dirty="0" smtClean="0">
              <a:solidFill>
                <a:srgbClr val="C00000"/>
              </a:solidFill>
            </a:endParaRPr>
          </a:p>
          <a:p>
            <a:pPr marL="0" indent="0" algn="ctr">
              <a:buNone/>
            </a:pPr>
            <a:r>
              <a:rPr lang="en-GB" dirty="0" smtClean="0">
                <a:solidFill>
                  <a:srgbClr val="C00000"/>
                </a:solidFill>
                <a:hlinkClick r:id="rId2"/>
              </a:rPr>
              <a:t>www.darrencurtismusic.com</a:t>
            </a:r>
            <a:endParaRPr lang="en-GB" dirty="0" smtClean="0">
              <a:solidFill>
                <a:srgbClr val="C00000"/>
              </a:solidFill>
            </a:endParaRPr>
          </a:p>
          <a:p>
            <a:pPr marL="0" indent="0" algn="ctr">
              <a:buNone/>
            </a:pPr>
            <a:endParaRPr lang="en-GB" dirty="0">
              <a:solidFill>
                <a:srgbClr val="C00000"/>
              </a:solidFill>
            </a:endParaRPr>
          </a:p>
        </p:txBody>
      </p:sp>
    </p:spTree>
    <p:extLst>
      <p:ext uri="{BB962C8B-B14F-4D97-AF65-F5344CB8AC3E}">
        <p14:creationId xmlns:p14="http://schemas.microsoft.com/office/powerpoint/2010/main" val="409093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The Demo</a:t>
            </a:r>
            <a:endParaRPr lang="en-GB" dirty="0">
              <a:solidFill>
                <a:srgbClr val="C00000"/>
              </a:solidFill>
            </a:endParaRPr>
          </a:p>
        </p:txBody>
      </p:sp>
      <p:sp>
        <p:nvSpPr>
          <p:cNvPr id="3" name="Content Placehold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90454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FF0000"/>
                </a:solidFill>
              </a:rPr>
              <a:t>Meet the team</a:t>
            </a:r>
            <a:endParaRPr lang="en-GB" dirty="0">
              <a:solidFill>
                <a:srgbClr val="FF0000"/>
              </a:solidFill>
            </a:endParaRPr>
          </a:p>
        </p:txBody>
      </p:sp>
      <p:sp>
        <p:nvSpPr>
          <p:cNvPr id="3" name="Content Placeholder 2"/>
          <p:cNvSpPr>
            <a:spLocks noGrp="1"/>
          </p:cNvSpPr>
          <p:nvPr>
            <p:ph sz="half" idx="1"/>
          </p:nvPr>
        </p:nvSpPr>
        <p:spPr/>
        <p:txBody>
          <a:bodyPr/>
          <a:lstStyle/>
          <a:p>
            <a:r>
              <a:rPr lang="en-GB" dirty="0" smtClean="0">
                <a:solidFill>
                  <a:srgbClr val="FF0000"/>
                </a:solidFill>
              </a:rPr>
              <a:t>Andrew </a:t>
            </a:r>
            <a:r>
              <a:rPr lang="en-GB" dirty="0" err="1" smtClean="0">
                <a:solidFill>
                  <a:srgbClr val="FF0000"/>
                </a:solidFill>
              </a:rPr>
              <a:t>Letailleur</a:t>
            </a:r>
            <a:endParaRPr lang="en-GB" dirty="0">
              <a:solidFill>
                <a:srgbClr val="FF0000"/>
              </a:solidFill>
            </a:endParaRPr>
          </a:p>
        </p:txBody>
      </p:sp>
      <p:sp>
        <p:nvSpPr>
          <p:cNvPr id="4" name="Content Placeholder 3"/>
          <p:cNvSpPr>
            <a:spLocks noGrp="1"/>
          </p:cNvSpPr>
          <p:nvPr>
            <p:ph sz="half" idx="2"/>
          </p:nvPr>
        </p:nvSpPr>
        <p:spPr/>
        <p:txBody>
          <a:bodyPr/>
          <a:lstStyle/>
          <a:p>
            <a:r>
              <a:rPr lang="en-GB" dirty="0" smtClean="0">
                <a:solidFill>
                  <a:srgbClr val="FF0000"/>
                </a:solidFill>
              </a:rPr>
              <a:t>Kirstin Jackson</a:t>
            </a:r>
          </a:p>
          <a:p>
            <a:pPr marL="0" indent="0">
              <a:buNone/>
            </a:pPr>
            <a:endParaRPr lang="en-GB" dirty="0">
              <a:solidFill>
                <a:srgbClr val="FF0000"/>
              </a:solidFill>
            </a:endParaRPr>
          </a:p>
        </p:txBody>
      </p:sp>
    </p:spTree>
    <p:extLst>
      <p:ext uri="{BB962C8B-B14F-4D97-AF65-F5344CB8AC3E}">
        <p14:creationId xmlns:p14="http://schemas.microsoft.com/office/powerpoint/2010/main" val="362234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solidFill>
                  <a:srgbClr val="C00000"/>
                </a:solidFill>
              </a:rPr>
              <a:t>About the game</a:t>
            </a:r>
            <a:endParaRPr lang="en-GB" dirty="0">
              <a:solidFill>
                <a:srgbClr val="C00000"/>
              </a:solidFill>
            </a:endParaRPr>
          </a:p>
        </p:txBody>
      </p:sp>
      <p:sp>
        <p:nvSpPr>
          <p:cNvPr id="8" name="Content Placeholder 7"/>
          <p:cNvSpPr>
            <a:spLocks noGrp="1"/>
          </p:cNvSpPr>
          <p:nvPr>
            <p:ph idx="1"/>
          </p:nvPr>
        </p:nvSpPr>
        <p:spPr/>
        <p:txBody>
          <a:bodyPr>
            <a:normAutofit fontScale="77500" lnSpcReduction="20000"/>
          </a:bodyPr>
          <a:lstStyle/>
          <a:p>
            <a:pPr marL="0" indent="0" algn="ctr">
              <a:buNone/>
            </a:pPr>
            <a:r>
              <a:rPr lang="en-GB" dirty="0" smtClean="0">
                <a:solidFill>
                  <a:srgbClr val="C00000"/>
                </a:solidFill>
              </a:rPr>
              <a:t>The main concept:</a:t>
            </a:r>
          </a:p>
          <a:p>
            <a:pPr marL="0" indent="0" algn="ctr">
              <a:buNone/>
            </a:pPr>
            <a:r>
              <a:rPr lang="en-GB" dirty="0">
                <a:solidFill>
                  <a:srgbClr val="C00000"/>
                </a:solidFill>
              </a:rPr>
              <a:t>	</a:t>
            </a:r>
            <a:r>
              <a:rPr lang="en-GB" dirty="0" smtClean="0">
                <a:solidFill>
                  <a:srgbClr val="C00000"/>
                </a:solidFill>
              </a:rPr>
              <a:t>The game centres around a famous local legend in the “” where the Prince of this town committed a great sin against a local witch whom in revenge, not only cursed the said Prince but the local residents and all guests into an enteral purgatory. </a:t>
            </a:r>
          </a:p>
          <a:p>
            <a:pPr marL="0" indent="0" algn="ctr">
              <a:buNone/>
            </a:pPr>
            <a:r>
              <a:rPr lang="en-GB" dirty="0">
                <a:solidFill>
                  <a:srgbClr val="C00000"/>
                </a:solidFill>
              </a:rPr>
              <a:t>	</a:t>
            </a:r>
            <a:r>
              <a:rPr lang="en-GB" dirty="0" smtClean="0">
                <a:solidFill>
                  <a:srgbClr val="C00000"/>
                </a:solidFill>
              </a:rPr>
              <a:t>Due to this legend, the Mansion remained abandoned and fell into a state of disrepair. This leads to the local children challenging their friends to remain one night within the haunted boundaries of the Mansion.</a:t>
            </a:r>
          </a:p>
          <a:p>
            <a:pPr marL="0" indent="0" algn="ctr">
              <a:buNone/>
            </a:pPr>
            <a:r>
              <a:rPr lang="en-GB" dirty="0">
                <a:solidFill>
                  <a:srgbClr val="C00000"/>
                </a:solidFill>
              </a:rPr>
              <a:t>	</a:t>
            </a:r>
            <a:r>
              <a:rPr lang="en-GB" dirty="0" smtClean="0">
                <a:solidFill>
                  <a:srgbClr val="C00000"/>
                </a:solidFill>
              </a:rPr>
              <a:t>Enter the protagonist, dared to spend a night within the halls of the Mansion. Believing the legend is nothing more than a fairy tale, he enters.</a:t>
            </a:r>
          </a:p>
          <a:p>
            <a:pPr marL="0" indent="0" algn="ctr">
              <a:buNone/>
            </a:pPr>
            <a:r>
              <a:rPr lang="en-GB" dirty="0">
                <a:solidFill>
                  <a:srgbClr val="C00000"/>
                </a:solidFill>
              </a:rPr>
              <a:t>	</a:t>
            </a:r>
            <a:r>
              <a:rPr lang="en-GB" dirty="0" smtClean="0">
                <a:solidFill>
                  <a:srgbClr val="C00000"/>
                </a:solidFill>
              </a:rPr>
              <a:t>During the course of the night, the protagonist wakes to find himself trapped within the bowels of an eternal Hell, finding that his only escape is to locate the key that unlocks the door.</a:t>
            </a:r>
          </a:p>
          <a:p>
            <a:pPr marL="0" indent="0" algn="ctr">
              <a:buNone/>
            </a:pPr>
            <a:r>
              <a:rPr lang="en-GB" dirty="0">
                <a:solidFill>
                  <a:srgbClr val="C00000"/>
                </a:solidFill>
              </a:rPr>
              <a:t>	</a:t>
            </a:r>
            <a:r>
              <a:rPr lang="en-GB" dirty="0" smtClean="0">
                <a:solidFill>
                  <a:srgbClr val="C00000"/>
                </a:solidFill>
              </a:rPr>
              <a:t>The protagonist has till sunrise to find the key and escape the Mansion or he will be the latest victim to the curse.</a:t>
            </a:r>
            <a:endParaRPr lang="en-GB" dirty="0">
              <a:solidFill>
                <a:srgbClr val="C00000"/>
              </a:solidFill>
            </a:endParaRPr>
          </a:p>
        </p:txBody>
      </p:sp>
    </p:spTree>
    <p:extLst>
      <p:ext uri="{BB962C8B-B14F-4D97-AF65-F5344CB8AC3E}">
        <p14:creationId xmlns:p14="http://schemas.microsoft.com/office/powerpoint/2010/main" val="1191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Engines that were used</a:t>
            </a:r>
            <a:endParaRPr lang="en-GB" dirty="0">
              <a:solidFill>
                <a:srgbClr val="C00000"/>
              </a:solidFill>
            </a:endParaRPr>
          </a:p>
        </p:txBody>
      </p:sp>
      <p:pic>
        <p:nvPicPr>
          <p:cNvPr id="4" name="Picture 3"/>
          <p:cNvPicPr>
            <a:picLocks noChangeAspect="1"/>
          </p:cNvPicPr>
          <p:nvPr/>
        </p:nvPicPr>
        <p:blipFill>
          <a:blip r:embed="rId2"/>
          <a:stretch>
            <a:fillRect/>
          </a:stretch>
        </p:blipFill>
        <p:spPr>
          <a:xfrm>
            <a:off x="3633787" y="2702957"/>
            <a:ext cx="3552825" cy="1285875"/>
          </a:xfrm>
          <a:prstGeom prst="rect">
            <a:avLst/>
          </a:prstGeom>
        </p:spPr>
      </p:pic>
      <p:pic>
        <p:nvPicPr>
          <p:cNvPr id="5" name="Picture 4"/>
          <p:cNvPicPr>
            <a:picLocks noChangeAspect="1"/>
          </p:cNvPicPr>
          <p:nvPr/>
        </p:nvPicPr>
        <p:blipFill>
          <a:blip r:embed="rId3"/>
          <a:stretch>
            <a:fillRect/>
          </a:stretch>
        </p:blipFill>
        <p:spPr>
          <a:xfrm>
            <a:off x="7837121" y="2702957"/>
            <a:ext cx="3867150" cy="1294077"/>
          </a:xfrm>
          <a:prstGeom prst="rect">
            <a:avLst/>
          </a:prstGeom>
        </p:spPr>
      </p:pic>
      <p:sp>
        <p:nvSpPr>
          <p:cNvPr id="6" name="TextBox 5"/>
          <p:cNvSpPr txBox="1"/>
          <p:nvPr/>
        </p:nvSpPr>
        <p:spPr>
          <a:xfrm>
            <a:off x="3633787" y="2333625"/>
            <a:ext cx="3943350" cy="369332"/>
          </a:xfrm>
          <a:prstGeom prst="rect">
            <a:avLst/>
          </a:prstGeom>
          <a:noFill/>
        </p:spPr>
        <p:txBody>
          <a:bodyPr wrap="square" rtlCol="0">
            <a:spAutoFit/>
          </a:bodyPr>
          <a:lstStyle/>
          <a:p>
            <a:pPr algn="ctr"/>
            <a:r>
              <a:rPr lang="en-GB" dirty="0" smtClean="0">
                <a:solidFill>
                  <a:srgbClr val="C00000"/>
                </a:solidFill>
              </a:rPr>
              <a:t>For the coding and general building:</a:t>
            </a:r>
            <a:endParaRPr lang="en-GB" dirty="0">
              <a:solidFill>
                <a:srgbClr val="C00000"/>
              </a:solidFill>
            </a:endParaRPr>
          </a:p>
        </p:txBody>
      </p:sp>
      <p:sp>
        <p:nvSpPr>
          <p:cNvPr id="7" name="TextBox 6"/>
          <p:cNvSpPr txBox="1"/>
          <p:nvPr/>
        </p:nvSpPr>
        <p:spPr>
          <a:xfrm>
            <a:off x="7837121" y="2333625"/>
            <a:ext cx="3838575" cy="369332"/>
          </a:xfrm>
          <a:prstGeom prst="rect">
            <a:avLst/>
          </a:prstGeom>
          <a:noFill/>
        </p:spPr>
        <p:txBody>
          <a:bodyPr wrap="square" rtlCol="0">
            <a:spAutoFit/>
          </a:bodyPr>
          <a:lstStyle/>
          <a:p>
            <a:pPr algn="ctr"/>
            <a:r>
              <a:rPr lang="en-GB" dirty="0" smtClean="0">
                <a:solidFill>
                  <a:srgbClr val="C00000"/>
                </a:solidFill>
              </a:rPr>
              <a:t>For the assets:</a:t>
            </a:r>
            <a:endParaRPr lang="en-GB" dirty="0">
              <a:solidFill>
                <a:srgbClr val="C00000"/>
              </a:solidFill>
            </a:endParaRPr>
          </a:p>
        </p:txBody>
      </p:sp>
    </p:spTree>
    <p:extLst>
      <p:ext uri="{BB962C8B-B14F-4D97-AF65-F5344CB8AC3E}">
        <p14:creationId xmlns:p14="http://schemas.microsoft.com/office/powerpoint/2010/main" val="188514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Main Character</a:t>
            </a:r>
            <a:endParaRPr lang="en-GB" dirty="0"/>
          </a:p>
        </p:txBody>
      </p:sp>
      <p:sp>
        <p:nvSpPr>
          <p:cNvPr id="7" name="Content Placeholder 6"/>
          <p:cNvSpPr>
            <a:spLocks noGrp="1"/>
          </p:cNvSpPr>
          <p:nvPr>
            <p:ph sz="half" idx="1"/>
          </p:nvPr>
        </p:nvSpPr>
        <p:spPr/>
        <p:txBody>
          <a:bodyPr/>
          <a:lstStyle/>
          <a:p>
            <a:r>
              <a:rPr lang="en-GB" dirty="0" smtClean="0"/>
              <a:t>Name:</a:t>
            </a:r>
          </a:p>
          <a:p>
            <a:r>
              <a:rPr lang="en-GB" dirty="0" smtClean="0"/>
              <a:t>Age:</a:t>
            </a:r>
          </a:p>
          <a:p>
            <a:endParaRPr lang="en-GB" dirty="0"/>
          </a:p>
        </p:txBody>
      </p:sp>
      <p:sp>
        <p:nvSpPr>
          <p:cNvPr id="8" name="Content Placeholder 7"/>
          <p:cNvSpPr>
            <a:spLocks noGrp="1"/>
          </p:cNvSpPr>
          <p:nvPr>
            <p:ph sz="half" idx="2"/>
          </p:nvPr>
        </p:nvSpPr>
        <p:spPr/>
        <p:txBody>
          <a:bodyPr/>
          <a:lstStyle/>
          <a:p>
            <a:endParaRPr lang="en-GB"/>
          </a:p>
        </p:txBody>
      </p:sp>
    </p:spTree>
    <p:extLst>
      <p:ext uri="{BB962C8B-B14F-4D97-AF65-F5344CB8AC3E}">
        <p14:creationId xmlns:p14="http://schemas.microsoft.com/office/powerpoint/2010/main" val="406865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Concept art of the main character</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423923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Concept behind the character</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252951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Enemies</a:t>
            </a:r>
            <a:endParaRPr lang="en-GB" dirty="0"/>
          </a:p>
        </p:txBody>
      </p:sp>
      <p:sp>
        <p:nvSpPr>
          <p:cNvPr id="3" name="Content Placeholder 2"/>
          <p:cNvSpPr>
            <a:spLocks noGrp="1"/>
          </p:cNvSpPr>
          <p:nvPr>
            <p:ph sz="half" idx="1"/>
          </p:nvPr>
        </p:nvSpPr>
        <p:spPr/>
        <p:txBody>
          <a:bodyPr/>
          <a:lstStyle/>
          <a:p>
            <a:pPr marL="0" indent="0">
              <a:buNone/>
            </a:pPr>
            <a:endParaRPr lang="en-GB" dirty="0"/>
          </a:p>
        </p:txBody>
      </p:sp>
      <p:sp>
        <p:nvSpPr>
          <p:cNvPr id="4" name="Content Placeholder 3"/>
          <p:cNvSpPr>
            <a:spLocks noGrp="1"/>
          </p:cNvSpPr>
          <p:nvPr>
            <p:ph sz="half" idx="2"/>
          </p:nvPr>
        </p:nvSpPr>
        <p:spPr/>
        <p:txBody>
          <a:bodyPr/>
          <a:lstStyle/>
          <a:p>
            <a:pPr marL="0" indent="0">
              <a:buNone/>
            </a:pPr>
            <a:endParaRPr lang="en-GB" dirty="0"/>
          </a:p>
        </p:txBody>
      </p:sp>
    </p:spTree>
    <p:extLst>
      <p:ext uri="{BB962C8B-B14F-4D97-AF65-F5344CB8AC3E}">
        <p14:creationId xmlns:p14="http://schemas.microsoft.com/office/powerpoint/2010/main" val="201480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Environment</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393104210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146</TotalTime>
  <Words>98</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Schoolbook</vt:lpstr>
      <vt:lpstr>Corbel</vt:lpstr>
      <vt:lpstr>Feathered</vt:lpstr>
      <vt:lpstr>Lalala</vt:lpstr>
      <vt:lpstr>Meet the team</vt:lpstr>
      <vt:lpstr>About the game</vt:lpstr>
      <vt:lpstr>Engines that were used</vt:lpstr>
      <vt:lpstr>The Main Character</vt:lpstr>
      <vt:lpstr>Concept art of the main character</vt:lpstr>
      <vt:lpstr>Concept behind the character</vt:lpstr>
      <vt:lpstr>Enemies</vt:lpstr>
      <vt:lpstr>The Environment</vt:lpstr>
      <vt:lpstr>Art concepts</vt:lpstr>
      <vt:lpstr>Concept ideas</vt:lpstr>
      <vt:lpstr>Music Style</vt:lpstr>
      <vt:lpstr>The Demo</vt:lpstr>
    </vt:vector>
  </TitlesOfParts>
  <Company>University Of The West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 and Digital Services</dc:creator>
  <cp:lastModifiedBy>Information Technology &amp; Digital Services</cp:lastModifiedBy>
  <cp:revision>13</cp:revision>
  <dcterms:created xsi:type="dcterms:W3CDTF">2017-10-24T12:49:19Z</dcterms:created>
  <dcterms:modified xsi:type="dcterms:W3CDTF">2017-11-07T14:14:43Z</dcterms:modified>
</cp:coreProperties>
</file>