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4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7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02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7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622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11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38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9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746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3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3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6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71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6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5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BE76-AFC5-4753-BCE5-03D4F0DE2F73}" type="datetimeFigureOut">
              <a:rPr lang="en-GB" smtClean="0"/>
              <a:t>24/10/2017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9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rgbClr val="FF0000"/>
                </a:solidFill>
              </a:rPr>
              <a:t>Lalala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54247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Project by: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Andrew </a:t>
            </a:r>
            <a:r>
              <a:rPr lang="en-GB" dirty="0" err="1" smtClean="0">
                <a:solidFill>
                  <a:srgbClr val="FF0000"/>
                </a:solidFill>
              </a:rPr>
              <a:t>Letailleur</a:t>
            </a:r>
            <a:endParaRPr lang="en-GB" dirty="0" smtClean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Kirstin Jackson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Meet the team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Andrew </a:t>
            </a:r>
            <a:r>
              <a:rPr lang="en-GB" dirty="0" err="1" smtClean="0">
                <a:solidFill>
                  <a:srgbClr val="FF0000"/>
                </a:solidFill>
              </a:rPr>
              <a:t>Letailleur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Kirstin Jackson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4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65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473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15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Lalala</vt:lpstr>
      <vt:lpstr>Meet the team</vt:lpstr>
      <vt:lpstr>PowerPoint Presentation</vt:lpstr>
      <vt:lpstr>PowerPoint Presentation</vt:lpstr>
      <vt:lpstr>PowerPoint Presentation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Information, Technology and Digital Services</dc:creator>
  <cp:lastModifiedBy>Information, Technology and Digital Services</cp:lastModifiedBy>
  <cp:revision>3</cp:revision>
  <dcterms:created xsi:type="dcterms:W3CDTF">2017-10-24T12:49:19Z</dcterms:created>
  <dcterms:modified xsi:type="dcterms:W3CDTF">2017-10-24T13:29:12Z</dcterms:modified>
</cp:coreProperties>
</file>