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73D30-C980-48DC-BF0C-DE1C43F3ED42}" v="7" dt="2025-03-10T01:26:15.271"/>
    <p1510:client id="{FA7845D1-7169-4F04-BD38-9B99E88B60C3}" v="37" dt="2025-03-10T01:24:55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" userId="LbktZhJdyHwUjd8/t4PnYhxVphSiC1dBP3bueVJJmZY=" providerId="None" clId="Web-{FA7845D1-7169-4F04-BD38-9B99E88B60C3}"/>
    <pc:docChg chg="modSld">
      <pc:chgData name="Andrew Lin" userId="LbktZhJdyHwUjd8/t4PnYhxVphSiC1dBP3bueVJJmZY=" providerId="None" clId="Web-{FA7845D1-7169-4F04-BD38-9B99E88B60C3}" dt="2025-03-10T01:24:52.922" v="34" actId="20577"/>
      <pc:docMkLst>
        <pc:docMk/>
      </pc:docMkLst>
      <pc:sldChg chg="modSp">
        <pc:chgData name="Andrew Lin" userId="LbktZhJdyHwUjd8/t4PnYhxVphSiC1dBP3bueVJJmZY=" providerId="None" clId="Web-{FA7845D1-7169-4F04-BD38-9B99E88B60C3}" dt="2025-03-10T01:24:52.922" v="34" actId="20577"/>
        <pc:sldMkLst>
          <pc:docMk/>
          <pc:sldMk cId="109857222" sldId="256"/>
        </pc:sldMkLst>
        <pc:spChg chg="mod">
          <ac:chgData name="Andrew Lin" userId="LbktZhJdyHwUjd8/t4PnYhxVphSiC1dBP3bueVJJmZY=" providerId="None" clId="Web-{FA7845D1-7169-4F04-BD38-9B99E88B60C3}" dt="2025-03-10T01:24:16.656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w Lin" userId="LbktZhJdyHwUjd8/t4PnYhxVphSiC1dBP3bueVJJmZY=" providerId="None" clId="Web-{FA7845D1-7169-4F04-BD38-9B99E88B60C3}" dt="2025-03-10T01:24:52.922" v="3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ndrew Lin" userId="LbktZhJdyHwUjd8/t4PnYhxVphSiC1dBP3bueVJJmZY=" providerId="None" clId="Web-{86673D30-C980-48DC-BF0C-DE1C43F3ED42}"/>
    <pc:docChg chg="addSld">
      <pc:chgData name="Andrew Lin" userId="LbktZhJdyHwUjd8/t4PnYhxVphSiC1dBP3bueVJJmZY=" providerId="None" clId="Web-{86673D30-C980-48DC-BF0C-DE1C43F3ED42}" dt="2025-03-10T01:26:15.271" v="6"/>
      <pc:docMkLst>
        <pc:docMk/>
      </pc:docMkLst>
      <pc:sldChg chg="new">
        <pc:chgData name="Andrew Lin" userId="LbktZhJdyHwUjd8/t4PnYhxVphSiC1dBP3bueVJJmZY=" providerId="None" clId="Web-{86673D30-C980-48DC-BF0C-DE1C43F3ED42}" dt="2025-03-10T01:26:06.537" v="0"/>
        <pc:sldMkLst>
          <pc:docMk/>
          <pc:sldMk cId="3792393323" sldId="257"/>
        </pc:sldMkLst>
      </pc:sldChg>
      <pc:sldChg chg="new">
        <pc:chgData name="Andrew Lin" userId="LbktZhJdyHwUjd8/t4PnYhxVphSiC1dBP3bueVJJmZY=" providerId="None" clId="Web-{86673D30-C980-48DC-BF0C-DE1C43F3ED42}" dt="2025-03-10T01:26:08.178" v="1"/>
        <pc:sldMkLst>
          <pc:docMk/>
          <pc:sldMk cId="284581800" sldId="258"/>
        </pc:sldMkLst>
      </pc:sldChg>
      <pc:sldChg chg="new">
        <pc:chgData name="Andrew Lin" userId="LbktZhJdyHwUjd8/t4PnYhxVphSiC1dBP3bueVJJmZY=" providerId="None" clId="Web-{86673D30-C980-48DC-BF0C-DE1C43F3ED42}" dt="2025-03-10T01:26:08.787" v="2"/>
        <pc:sldMkLst>
          <pc:docMk/>
          <pc:sldMk cId="1095072541" sldId="259"/>
        </pc:sldMkLst>
      </pc:sldChg>
      <pc:sldChg chg="new">
        <pc:chgData name="Andrew Lin" userId="LbktZhJdyHwUjd8/t4PnYhxVphSiC1dBP3bueVJJmZY=" providerId="None" clId="Web-{86673D30-C980-48DC-BF0C-DE1C43F3ED42}" dt="2025-03-10T01:26:09.428" v="3"/>
        <pc:sldMkLst>
          <pc:docMk/>
          <pc:sldMk cId="1523248287" sldId="260"/>
        </pc:sldMkLst>
      </pc:sldChg>
      <pc:sldChg chg="new">
        <pc:chgData name="Andrew Lin" userId="LbktZhJdyHwUjd8/t4PnYhxVphSiC1dBP3bueVJJmZY=" providerId="None" clId="Web-{86673D30-C980-48DC-BF0C-DE1C43F3ED42}" dt="2025-03-10T01:26:10.006" v="4"/>
        <pc:sldMkLst>
          <pc:docMk/>
          <pc:sldMk cId="1143142767" sldId="261"/>
        </pc:sldMkLst>
      </pc:sldChg>
      <pc:sldChg chg="new">
        <pc:chgData name="Andrew Lin" userId="LbktZhJdyHwUjd8/t4PnYhxVphSiC1dBP3bueVJJmZY=" providerId="None" clId="Web-{86673D30-C980-48DC-BF0C-DE1C43F3ED42}" dt="2025-03-10T01:26:11.006" v="5"/>
        <pc:sldMkLst>
          <pc:docMk/>
          <pc:sldMk cId="3351170189" sldId="262"/>
        </pc:sldMkLst>
      </pc:sldChg>
      <pc:sldChg chg="new">
        <pc:chgData name="Andrew Lin" userId="LbktZhJdyHwUjd8/t4PnYhxVphSiC1dBP3bueVJJmZY=" providerId="None" clId="Web-{86673D30-C980-48DC-BF0C-DE1C43F3ED42}" dt="2025-03-10T01:26:15.271" v="6"/>
        <pc:sldMkLst>
          <pc:docMk/>
          <pc:sldMk cId="76753048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55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6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Data Operator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Excel VBA Analysis conducted by:</a:t>
            </a:r>
          </a:p>
          <a:p>
            <a:r>
              <a:rPr lang="en-US" dirty="0"/>
              <a:t>Colleen O'Leary, Andrew Lin, Chidera Ndukwe, John Papas, and Lucas Palmer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82B-91C3-84EC-B6C6-72B17462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Excel VBA?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A620-1F90-230E-D88E-F73CEDB2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minimize errors and data entry by hand is inefficient</a:t>
            </a:r>
          </a:p>
          <a:p>
            <a:r>
              <a:rPr lang="en-US" dirty="0"/>
              <a:t>To program everything with data visualizations</a:t>
            </a:r>
          </a:p>
          <a:p>
            <a:r>
              <a:rPr lang="en-US" dirty="0"/>
              <a:t>To identify and pull-out data with ease</a:t>
            </a:r>
          </a:p>
          <a:p>
            <a:r>
              <a:rPr lang="en-US" dirty="0"/>
              <a:t>It is simplistic</a:t>
            </a:r>
          </a:p>
          <a:p>
            <a:r>
              <a:rPr lang="en-US" dirty="0"/>
              <a:t>Every growth within a sector requires more time and data management, and it is harder to keep track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90AB-1891-C32E-2115-3CD5521D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58B3-0388-7C02-FAF4-76B92D8A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achieve the goal, we are looking into analyze the many different relationships in the world of sports data</a:t>
            </a:r>
          </a:p>
          <a:p>
            <a:r>
              <a:rPr lang="en-US" dirty="0"/>
              <a:t>Revenue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just examples and/or data we took to analyze the situation and what the stakeholders/clients want to know, so we can make that decision while informing cross-functional teams. </a:t>
            </a:r>
          </a:p>
        </p:txBody>
      </p:sp>
    </p:spTree>
    <p:extLst>
      <p:ext uri="{BB962C8B-B14F-4D97-AF65-F5344CB8AC3E}">
        <p14:creationId xmlns:p14="http://schemas.microsoft.com/office/powerpoint/2010/main" val="76753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9D7-5863-6BA8-9ACB-54A85C47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Buttons for this Analysis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C07BC71-AFEF-F82F-81C6-BA1841711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4"/>
          <a:stretch/>
        </p:blipFill>
        <p:spPr>
          <a:xfrm>
            <a:off x="892139" y="1423988"/>
            <a:ext cx="4722733" cy="5125402"/>
          </a:xfr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9A2B40D-9C64-A53C-51C2-C941654B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2"/>
          <a:stretch/>
        </p:blipFill>
        <p:spPr>
          <a:xfrm>
            <a:off x="6096000" y="1423988"/>
            <a:ext cx="5930342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D741-2572-3484-45EC-6EC27EDB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8209" cy="1400530"/>
          </a:xfrm>
        </p:spPr>
        <p:txBody>
          <a:bodyPr/>
          <a:lstStyle/>
          <a:p>
            <a:r>
              <a:rPr lang="en-US" dirty="0"/>
              <a:t>Sports Gambling Per Person by State</a:t>
            </a:r>
          </a:p>
        </p:txBody>
      </p:sp>
      <p:pic>
        <p:nvPicPr>
          <p:cNvPr id="7" name="Content Placeholder 6" descr="A graph showing the states of the united states&#10;&#10;AI-generated content may be incorrect.">
            <a:extLst>
              <a:ext uri="{FF2B5EF4-FFF2-40B4-BE49-F238E27FC236}">
                <a16:creationId xmlns:a16="http://schemas.microsoft.com/office/drawing/2014/main" id="{8F9C459A-BC37-6C05-A459-1082B83E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1205574"/>
            <a:ext cx="9906000" cy="56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73E-470E-E7E1-F232-5279A46E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UserForms</a:t>
            </a:r>
            <a:endParaRPr lang="en-US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FFF59EB-8E87-A043-FFE9-9C1DF9B6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51" y="1285399"/>
            <a:ext cx="7487189" cy="5331778"/>
          </a:xfrm>
        </p:spPr>
      </p:pic>
    </p:spTree>
    <p:extLst>
      <p:ext uri="{BB962C8B-B14F-4D97-AF65-F5344CB8AC3E}">
        <p14:creationId xmlns:p14="http://schemas.microsoft.com/office/powerpoint/2010/main" val="15232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A122-5456-24C8-C493-1E367C85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81FAC58-58DA-C61A-18E8-7A4E66DC8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23988"/>
            <a:ext cx="10246679" cy="5252450"/>
          </a:xfrm>
        </p:spPr>
      </p:pic>
    </p:spTree>
    <p:extLst>
      <p:ext uri="{BB962C8B-B14F-4D97-AF65-F5344CB8AC3E}">
        <p14:creationId xmlns:p14="http://schemas.microsoft.com/office/powerpoint/2010/main" val="114314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D06E-2165-B0C8-2BD6-3EA9C09D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Any Questions?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214BD-8DF6-871A-AF1E-FB2695BCC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8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156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Sports Data Operator</vt:lpstr>
      <vt:lpstr>Why Excel VBA?  </vt:lpstr>
      <vt:lpstr>Objectives </vt:lpstr>
      <vt:lpstr>Macro Buttons for this Analysis</vt:lpstr>
      <vt:lpstr>Sports Gambling Per Person by State</vt:lpstr>
      <vt:lpstr>UserForms</vt:lpstr>
      <vt:lpstr>Data Visualizations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Andrew Lin</cp:lastModifiedBy>
  <cp:revision>13</cp:revision>
  <dcterms:created xsi:type="dcterms:W3CDTF">2025-03-10T01:23:32Z</dcterms:created>
  <dcterms:modified xsi:type="dcterms:W3CDTF">2025-03-12T03:04:31Z</dcterms:modified>
</cp:coreProperties>
</file>