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68" r:id="rId6"/>
    <p:sldId id="259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8AD970-4BE2-45F4-88EF-193D3A0A33F5}" v="6" dt="2019-04-29T14:35:17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A491-F80F-4C45-8BC4-CE30E60B9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83EB0-E432-46AF-B73F-B08E71942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FF1A7-4B50-4099-B75C-FF8712787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2D7-AC7C-4F50-83F6-1DA5CDD9B58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85C42-00A8-49F8-9863-222219A1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D1713-6B93-4A97-ADA4-5812BEEE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CE01-5005-42CC-BDB3-A276C0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8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E79D-1CB0-4C2B-B7D5-780A8B7C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F10D1-3339-4EB3-976A-7431427A8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63CED-AF4F-4047-ADFB-D49DB555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2D7-AC7C-4F50-83F6-1DA5CDD9B58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968CD-45AB-45FD-9AE3-C948DD7D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E4201-F094-4935-B50D-E4E67EDD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CE01-5005-42CC-BDB3-A276C0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5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B449C-0AE5-4D4B-A050-6C8F2C9DA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CA057-F288-4787-96D3-E633E51F4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CB9A4-C237-4DA2-91C8-BE4DFDAA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2D7-AC7C-4F50-83F6-1DA5CDD9B58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5776D-DC1D-4DE2-AA9C-B8BD1EF1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5FC00-2FFE-46CC-A393-EC0F0777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CE01-5005-42CC-BDB3-A276C0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0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4FCA-B819-4CFB-B076-2D370B14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D5418-4078-4887-A74D-04DB2D583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C3BF9-5774-4BB8-9EE8-47C9D715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2D7-AC7C-4F50-83F6-1DA5CDD9B58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3AAA4-6862-4DFA-B675-38A45B1D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1CE8D-9419-4A26-8C9F-D6E295F7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CE01-5005-42CC-BDB3-A276C0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0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029F-0A2E-4171-8920-31E54D74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85569-EB7E-4325-B69B-39DF41D58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1C84F-03F9-487F-8700-0662039F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2D7-AC7C-4F50-83F6-1DA5CDD9B58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61357-E46E-45DC-A458-55E81571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B87AA-C7BC-49B0-A133-6C600335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CE01-5005-42CC-BDB3-A276C0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9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FD4A-923D-4FAB-8991-C946049D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A4561-A581-4639-B2FD-BE637FA34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1312F-7C0F-48D2-8CA7-B9F0EA3A4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65AA6-7EAD-4719-87EC-D585C531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2D7-AC7C-4F50-83F6-1DA5CDD9B58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B9E75-8BE7-46DC-9787-E7F2426F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AE817-09A2-44CC-8A79-FEAE6469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CE01-5005-42CC-BDB3-A276C0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2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6037-2F65-4264-A9BC-88F7254B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A2FA0-FC61-4DFD-B86C-F662AFA60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0119E-C2A8-42B6-96E2-2511BF2D9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FFD22-221C-405E-9D05-1EC5ECCDE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9C544-FA79-4385-877D-37E62C1AA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0EE5C-2081-4B75-A207-94EDAEAFD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2D7-AC7C-4F50-83F6-1DA5CDD9B58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934ECB-E925-48A2-8AB3-E189807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9EBDE-A1E5-410E-BDC5-9638002B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CE01-5005-42CC-BDB3-A276C0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9312-EDF3-46A9-92C7-58496AEA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09119-4A33-483B-ACE6-39223BD3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2D7-AC7C-4F50-83F6-1DA5CDD9B58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D00CC-9FA1-42D6-8066-DCFB118C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1E5B7-A700-4B41-94CF-2AFC3373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CE01-5005-42CC-BDB3-A276C0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6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2131D-326A-4B24-BF50-6F19C8CF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2D7-AC7C-4F50-83F6-1DA5CDD9B58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726CD-312E-4338-A9BF-E0340F8F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59EA2-F3C9-4D06-95F9-90D68D91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CE01-5005-42CC-BDB3-A276C0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2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4DE9-4627-4F69-962C-644A81B7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9A911-D712-4F21-8674-8F6501D30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FFFC0-AB42-4C1A-B644-E746BB2D0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97318-A9EC-47D4-9966-F6FD89E8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2D7-AC7C-4F50-83F6-1DA5CDD9B58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00B1C-A106-4D85-A60E-D14FEECC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74ABA-4404-4D88-9558-1978E22F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CE01-5005-42CC-BDB3-A276C0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2B74-2144-4B22-9047-40C1D61B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5DF46-08B4-4EEE-97C3-4A020CB5E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C5592-EBB9-403C-8AE8-95D853D3C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33DA8-EEE6-42BB-A372-3AE9798E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2D7-AC7C-4F50-83F6-1DA5CDD9B58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548B6-0B74-4A79-9D59-D95ED48C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2F219-FFEF-49DA-8F68-92FF5D47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CE01-5005-42CC-BDB3-A276C0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9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2F81E9-A1C6-491C-BE37-49E30F60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FBBF9-6788-417E-AEE8-850FE771E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F0EF9-6369-4D13-B3F1-4C8FBD439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B72D7-AC7C-4F50-83F6-1DA5CDD9B58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D51DA-E363-448C-A757-35407156B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4EA0D-CE3A-4360-A6B7-33F1F0E43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8CE01-5005-42CC-BDB3-A276C0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0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BD4B-EAED-4BEE-AF02-C21929E73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TBQuestGame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(With persistence)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EADDF-0325-4956-96DE-F17C74DB0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Andrew Lopez</a:t>
            </a:r>
          </a:p>
          <a:p>
            <a:r>
              <a:rPr lang="en-US" dirty="0"/>
              <a:t>Date: 12/8/2019</a:t>
            </a:r>
          </a:p>
        </p:txBody>
      </p:sp>
    </p:spTree>
    <p:extLst>
      <p:ext uri="{BB962C8B-B14F-4D97-AF65-F5344CB8AC3E}">
        <p14:creationId xmlns:p14="http://schemas.microsoft.com/office/powerpoint/2010/main" val="18245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0CC59-E730-46C0-99BE-EEA6C614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2924-1606-4C0D-9225-3A8419CFD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a continuation of the CIT 195 </a:t>
            </a:r>
            <a:r>
              <a:rPr lang="en-US" dirty="0" err="1"/>
              <a:t>TBQuestGame</a:t>
            </a:r>
            <a:r>
              <a:rPr lang="en-US" dirty="0"/>
              <a:t> Capstone project. The goal this time around was to add a form of persistence so the player could save their game and continue whenever they liked instead of restarting from the beginning every time they wanted to play.</a:t>
            </a:r>
          </a:p>
        </p:txBody>
      </p:sp>
    </p:spTree>
    <p:extLst>
      <p:ext uri="{BB962C8B-B14F-4D97-AF65-F5344CB8AC3E}">
        <p14:creationId xmlns:p14="http://schemas.microsoft.com/office/powerpoint/2010/main" val="161897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02D6-E797-4221-BD31-590242E9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982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23574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5BD50-AF9D-4CA7-BE77-323AA757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B8FD5-4098-4C6E-AECF-D307F5DEF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64275" cy="4351338"/>
          </a:xfrm>
        </p:spPr>
        <p:txBody>
          <a:bodyPr/>
          <a:lstStyle/>
          <a:p>
            <a:r>
              <a:rPr lang="en-US" dirty="0"/>
              <a:t>For my project I used C#, MySQL (phpMyAdmin), and WPF in Visual Studio.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EC450BE-F967-46EF-BC8D-C62E765AE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811" y="63757"/>
            <a:ext cx="4579189" cy="673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3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8C6B-1EDC-4D3C-9C8E-7A26F9FD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96FC09-F6B3-4682-ADC7-CAE1E9436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427" y="0"/>
            <a:ext cx="12322853" cy="7067005"/>
          </a:xfrm>
        </p:spPr>
      </p:pic>
    </p:spTree>
    <p:extLst>
      <p:ext uri="{BB962C8B-B14F-4D97-AF65-F5344CB8AC3E}">
        <p14:creationId xmlns:p14="http://schemas.microsoft.com/office/powerpoint/2010/main" val="264868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1013-BD1F-43B5-AE54-DE4A45AF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9B88-DDF6-4856-9BD8-7F65819C2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89433" cy="4351338"/>
          </a:xfrm>
        </p:spPr>
        <p:txBody>
          <a:bodyPr/>
          <a:lstStyle/>
          <a:p>
            <a:r>
              <a:rPr lang="en-US" dirty="0"/>
              <a:t>I setup my project with the MVVM and 3-Tier patterns. </a:t>
            </a:r>
          </a:p>
          <a:p>
            <a:r>
              <a:rPr lang="en-US" dirty="0"/>
              <a:t>This allowed for better organization and easier tracking of data throughout the project.</a:t>
            </a:r>
          </a:p>
          <a:p>
            <a:r>
              <a:rPr lang="en-US" dirty="0"/>
              <a:t>Folders were used to organize related classes such as Items, NPCs, and Enemies.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3121B9-9DA1-47DB-87F0-4BD405D88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133" y="0"/>
            <a:ext cx="3450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8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EA0B-02A5-4E25-BB47-74C2294B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Problematic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2E833-8360-4E96-9245-E2F0D949EEE1}"/>
              </a:ext>
            </a:extLst>
          </p:cNvPr>
          <p:cNvSpPr txBox="1"/>
          <p:nvPr/>
        </p:nvSpPr>
        <p:spPr>
          <a:xfrm>
            <a:off x="838200" y="1381125"/>
            <a:ext cx="1051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One problematic part of </a:t>
            </a:r>
            <a:r>
              <a:rPr lang="en-US" sz="3200"/>
              <a:t>the project would </a:t>
            </a:r>
            <a:r>
              <a:rPr lang="en-US" sz="3200" dirty="0"/>
              <a:t>be the loading of the player’s class and XP. This was resolved after an hour of sifting through code and finding I had been trying to grab the values from the wrong variable.</a:t>
            </a:r>
          </a:p>
        </p:txBody>
      </p:sp>
      <p:pic>
        <p:nvPicPr>
          <p:cNvPr id="8" name="Picture 7" descr="A picture containing table, front, sitting, man&#10;&#10;Description automatically generated">
            <a:extLst>
              <a:ext uri="{FF2B5EF4-FFF2-40B4-BE49-F238E27FC236}">
                <a16:creationId xmlns:a16="http://schemas.microsoft.com/office/drawing/2014/main" id="{30E7ED37-427C-43AE-9515-299B31E75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9" y="3593054"/>
            <a:ext cx="12120282" cy="314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5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D899-FAF7-4FBD-8259-442CDC08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versions of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D7D5-DFCC-4A9C-87FC-CCDC1A413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more weapons and items for the player to have fun with</a:t>
            </a:r>
          </a:p>
          <a:p>
            <a:r>
              <a:rPr lang="en-US" dirty="0"/>
              <a:t>More places within the map for the player to explore</a:t>
            </a:r>
          </a:p>
          <a:p>
            <a:r>
              <a:rPr lang="en-US" dirty="0"/>
              <a:t>Saving of the full inventory instead of just the player’s weapon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2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D09B-3649-484A-A2CF-75BFE54F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Takeaways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6BBC4-B164-431E-B882-DED1D3B10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9866" cy="4351338"/>
          </a:xfrm>
        </p:spPr>
        <p:txBody>
          <a:bodyPr/>
          <a:lstStyle/>
          <a:p>
            <a:r>
              <a:rPr lang="en-US" dirty="0"/>
              <a:t>Learned how to use MySQL in C# and use the data for application purposes.</a:t>
            </a:r>
          </a:p>
          <a:p>
            <a:r>
              <a:rPr lang="en-US" dirty="0"/>
              <a:t>Used </a:t>
            </a:r>
            <a:r>
              <a:rPr lang="en-US" dirty="0" err="1"/>
              <a:t>ICommand</a:t>
            </a:r>
            <a:r>
              <a:rPr lang="en-US" dirty="0"/>
              <a:t> so much it’s burned into my brain.</a:t>
            </a:r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75323C5-4BDF-43E4-9278-B92E2D8D2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09" y="0"/>
            <a:ext cx="49904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9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239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TBQuestGame  (With persistence)</vt:lpstr>
      <vt:lpstr>Project Overview</vt:lpstr>
      <vt:lpstr>Demonstration</vt:lpstr>
      <vt:lpstr>Technologies</vt:lpstr>
      <vt:lpstr>PowerPoint Presentation</vt:lpstr>
      <vt:lpstr>Design patterns used</vt:lpstr>
      <vt:lpstr>Problematic Code</vt:lpstr>
      <vt:lpstr>Future versions of the application</vt:lpstr>
      <vt:lpstr>Personal Takeaways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Swendiver</dc:title>
  <dc:creator>andrew lopez</dc:creator>
  <cp:lastModifiedBy>Andrew Lopez</cp:lastModifiedBy>
  <cp:revision>14</cp:revision>
  <dcterms:created xsi:type="dcterms:W3CDTF">2019-04-29T12:02:48Z</dcterms:created>
  <dcterms:modified xsi:type="dcterms:W3CDTF">2019-12-10T04:53:51Z</dcterms:modified>
</cp:coreProperties>
</file>