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0" r:id="rId4"/>
    <p:sldId id="259" r:id="rId5"/>
    <p:sldId id="269" r:id="rId6"/>
    <p:sldId id="272" r:id="rId7"/>
    <p:sldId id="258" r:id="rId8"/>
    <p:sldId id="260" r:id="rId9"/>
    <p:sldId id="261" r:id="rId10"/>
    <p:sldId id="263" r:id="rId11"/>
    <p:sldId id="262" r:id="rId12"/>
    <p:sldId id="264" r:id="rId13"/>
    <p:sldId id="265" r:id="rId14"/>
    <p:sldId id="266" r:id="rId15"/>
    <p:sldId id="271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A876-E478-4372-8139-138D43F2E37B}" type="datetimeFigureOut">
              <a:rPr lang="en-US" smtClean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0DAA-722F-4ED9-8538-41B0F7048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2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A876-E478-4372-8139-138D43F2E37B}" type="datetimeFigureOut">
              <a:rPr lang="en-US" smtClean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0DAA-722F-4ED9-8538-41B0F7048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7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A876-E478-4372-8139-138D43F2E37B}" type="datetimeFigureOut">
              <a:rPr lang="en-US" smtClean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0DAA-722F-4ED9-8538-41B0F7048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4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A876-E478-4372-8139-138D43F2E37B}" type="datetimeFigureOut">
              <a:rPr lang="en-US" smtClean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0DAA-722F-4ED9-8538-41B0F7048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26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A876-E478-4372-8139-138D43F2E37B}" type="datetimeFigureOut">
              <a:rPr lang="en-US" smtClean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0DAA-722F-4ED9-8538-41B0F7048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9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A876-E478-4372-8139-138D43F2E37B}" type="datetimeFigureOut">
              <a:rPr lang="en-US" smtClean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0DAA-722F-4ED9-8538-41B0F7048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3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A876-E478-4372-8139-138D43F2E37B}" type="datetimeFigureOut">
              <a:rPr lang="en-US" smtClean="0"/>
              <a:t>5/30/2022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0DAA-722F-4ED9-8538-41B0F7048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A876-E478-4372-8139-138D43F2E37B}" type="datetimeFigureOut">
              <a:rPr lang="en-US" smtClean="0"/>
              <a:t>5/30/2022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0DAA-722F-4ED9-8538-41B0F7048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4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A876-E478-4372-8139-138D43F2E37B}" type="datetimeFigureOut">
              <a:rPr lang="en-US" smtClean="0"/>
              <a:t>5/30/2022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0DAA-722F-4ED9-8538-41B0F7048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5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A876-E478-4372-8139-138D43F2E37B}" type="datetimeFigureOut">
              <a:rPr lang="en-US" smtClean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0DAA-722F-4ED9-8538-41B0F7048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18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A876-E478-4372-8139-138D43F2E37B}" type="datetimeFigureOut">
              <a:rPr lang="en-US" smtClean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0DAA-722F-4ED9-8538-41B0F7048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4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6A876-E478-4372-8139-138D43F2E37B}" type="datetimeFigureOut">
              <a:rPr lang="en-US" smtClean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50DAA-722F-4ED9-8538-41B0F7048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50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786562"/>
            <a:ext cx="9144000" cy="310522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ONE-STOP ONLINE DISCOUNT PLATFORM FOR STUDENT SUPPORT</a:t>
            </a:r>
            <a:endParaRPr lang="en-US" b="1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5284476"/>
            <a:ext cx="9144000" cy="910001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Presented By: Muiruri Andrew Maingi</a:t>
            </a:r>
            <a:endParaRPr lang="en-US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1524000" y="1196780"/>
            <a:ext cx="9144000" cy="589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PROJECT INDEX: PRJ 109</a:t>
            </a:r>
            <a:endParaRPr lang="en-US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9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Only users who are admins can access this page. This page has </a:t>
            </a:r>
            <a:r>
              <a:rPr lang="en-US" b="1" dirty="0" smtClean="0"/>
              <a:t>three sections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Pending Requests section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Goods Sold section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3. Goods Out of Stock section</a:t>
            </a:r>
          </a:p>
          <a:p>
            <a:r>
              <a:rPr lang="en-US" dirty="0" smtClean="0"/>
              <a:t>In the Pending Requests section, admins can follow up on requests by going into the user’s profile page to either edit the user’s role or inspect the user’s commodity post.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260601"/>
            <a:ext cx="5919007" cy="3095714"/>
          </a:xfrm>
        </p:spPr>
      </p:pic>
    </p:spTree>
    <p:extLst>
      <p:ext uri="{BB962C8B-B14F-4D97-AF65-F5344CB8AC3E}">
        <p14:creationId xmlns:p14="http://schemas.microsoft.com/office/powerpoint/2010/main" val="388308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Catalog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catalog page is the page that contains the categories of goods on sale by the users. These </a:t>
            </a:r>
            <a:r>
              <a:rPr lang="en-US" b="1" dirty="0" smtClean="0"/>
              <a:t>four categories </a:t>
            </a:r>
            <a:r>
              <a:rPr lang="en-US" dirty="0" smtClean="0"/>
              <a:t>of commodities are: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Electronics</a:t>
            </a:r>
          </a:p>
          <a:p>
            <a:pPr marL="0" indent="0">
              <a:buNone/>
            </a:pPr>
            <a:r>
              <a:rPr lang="en-US" dirty="0" smtClean="0"/>
              <a:t>	2. Stationery</a:t>
            </a:r>
          </a:p>
          <a:p>
            <a:pPr marL="0" indent="0">
              <a:buNone/>
            </a:pPr>
            <a:r>
              <a:rPr lang="en-US" dirty="0" smtClean="0"/>
              <a:t>	3. Cutlery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4. Foodstuffs</a:t>
            </a:r>
          </a:p>
          <a:p>
            <a:r>
              <a:rPr lang="en-US" dirty="0" smtClean="0"/>
              <a:t>There is also a “Add commodity” link for users who would like to add goods for sale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0378" r="17685" b="1"/>
          <a:stretch/>
        </p:blipFill>
        <p:spPr>
          <a:xfrm>
            <a:off x="6172199" y="2705100"/>
            <a:ext cx="5888839" cy="2377596"/>
          </a:xfrm>
        </p:spPr>
      </p:pic>
    </p:spTree>
    <p:extLst>
      <p:ext uri="{BB962C8B-B14F-4D97-AF65-F5344CB8AC3E}">
        <p14:creationId xmlns:p14="http://schemas.microsoft.com/office/powerpoint/2010/main" val="197762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Upon clicking on any category of goods in the Catalog page, the user is presented with a list of commodities on sale, if any. Otherwise, a message is displayed that tells the user that no such category of commodity is on sale.</a:t>
            </a:r>
          </a:p>
          <a:p>
            <a:r>
              <a:rPr lang="en-US" b="1" dirty="0" smtClean="0"/>
              <a:t>Each commodity is displayed as a post with its picture </a:t>
            </a:r>
            <a:r>
              <a:rPr lang="en-US" dirty="0" smtClean="0"/>
              <a:t>and other crucial details that help a buyer to make decisions. These details include the </a:t>
            </a:r>
            <a:r>
              <a:rPr lang="en-US" b="1" dirty="0" smtClean="0"/>
              <a:t>commodity’s name, discounted price, percentage discount and expiry date.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6520"/>
            <a:ext cx="5181600" cy="3449548"/>
          </a:xfrm>
        </p:spPr>
      </p:pic>
    </p:spTree>
    <p:extLst>
      <p:ext uri="{BB962C8B-B14F-4D97-AF65-F5344CB8AC3E}">
        <p14:creationId xmlns:p14="http://schemas.microsoft.com/office/powerpoint/2010/main" val="337247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 Cart and Checkout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Upon adding a commodity to the shopping cart, the commodity’s name, price and quantity are displayed to the user in this page in a table. </a:t>
            </a:r>
          </a:p>
          <a:p>
            <a:r>
              <a:rPr lang="en-US" b="1" dirty="0" smtClean="0"/>
              <a:t>Two options for payment </a:t>
            </a:r>
            <a:r>
              <a:rPr lang="en-US" dirty="0" smtClean="0"/>
              <a:t>are available: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Pay with cash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Pay via MPESA</a:t>
            </a:r>
          </a:p>
          <a:p>
            <a:r>
              <a:rPr lang="en-US" dirty="0" smtClean="0"/>
              <a:t>Once a cash payment method is selected and the order confirmed, the user is asked to come and collect the goods from the main office.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331" y="2959100"/>
            <a:ext cx="6541601" cy="1725629"/>
          </a:xfrm>
        </p:spPr>
      </p:pic>
    </p:spTree>
    <p:extLst>
      <p:ext uri="{BB962C8B-B14F-4D97-AF65-F5344CB8AC3E}">
        <p14:creationId xmlns:p14="http://schemas.microsoft.com/office/powerpoint/2010/main" val="28338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 of goods and user details confirmation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Once the user comes to collect goods from the main office in Mahatma Gandhi Wing, the user will be required to present his/her </a:t>
            </a:r>
            <a:r>
              <a:rPr lang="en-US" b="1" dirty="0" smtClean="0"/>
              <a:t>school ID </a:t>
            </a:r>
            <a:r>
              <a:rPr lang="en-US" dirty="0" smtClean="0"/>
              <a:t>so that an admin can confirm the user’s details were registered correctly on the platform.</a:t>
            </a:r>
          </a:p>
          <a:p>
            <a:r>
              <a:rPr lang="en-US" dirty="0" smtClean="0"/>
              <a:t>If the user’s details are correct, the user is asked for the receipt number of the transaction so as to claim the bought goods.</a:t>
            </a:r>
          </a:p>
          <a:p>
            <a:r>
              <a:rPr lang="en-US" dirty="0" smtClean="0"/>
              <a:t>The admin then confirms the claim of goods on the platform.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175000"/>
            <a:ext cx="5898908" cy="1473420"/>
          </a:xfrm>
        </p:spPr>
      </p:pic>
    </p:spTree>
    <p:extLst>
      <p:ext uri="{BB962C8B-B14F-4D97-AF65-F5344CB8AC3E}">
        <p14:creationId xmlns:p14="http://schemas.microsoft.com/office/powerpoint/2010/main" val="49638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Mwafunzi, the one-stop online discount platform, was implemented using Python, Flask, CSS and HTML. This is a platform that enables students to buy and sell new and used commodities to and from each other to minimize wastage and encourage </a:t>
            </a:r>
            <a:r>
              <a:rPr lang="en-US" dirty="0" smtClean="0"/>
              <a:t>reusability</a:t>
            </a:r>
          </a:p>
          <a:p>
            <a:r>
              <a:rPr lang="en-US" dirty="0"/>
              <a:t>To buy a commodity, the user needs to add the commodity to the shopping cart and choose a preferred method of payment: either via MPESA or cash. Once the purchase is confirmed, the user needs to claim his/her goods from the main office, where an administrator will confirm the details of the user in the platform and the dispatch of goods.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711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The End</a:t>
            </a:r>
            <a:endParaRPr lang="en-US" sz="5400" b="1" dirty="0">
              <a:solidFill>
                <a:schemeClr val="accent4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80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305800" cy="91757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665663"/>
          </a:xfrm>
        </p:spPr>
        <p:txBody>
          <a:bodyPr>
            <a:normAutofit/>
          </a:bodyPr>
          <a:lstStyle/>
          <a:p>
            <a:r>
              <a:rPr lang="en-US" sz="2400" b="1" dirty="0"/>
              <a:t>Mwafunzi</a:t>
            </a:r>
            <a:r>
              <a:rPr lang="en-US" sz="2400" dirty="0"/>
              <a:t> is a </a:t>
            </a:r>
            <a:r>
              <a:rPr lang="en-US" sz="2400" b="1" dirty="0"/>
              <a:t>one-stop online discount platform </a:t>
            </a:r>
            <a:r>
              <a:rPr lang="en-US" sz="2400" dirty="0"/>
              <a:t>that serves the students of the University of Nairobi by providing goods at discounts.</a:t>
            </a:r>
          </a:p>
          <a:p>
            <a:r>
              <a:rPr lang="en-US" sz="2400" dirty="0"/>
              <a:t>Anyone who stays and works within or near the university can access the </a:t>
            </a:r>
            <a:r>
              <a:rPr lang="en-US" sz="2400" dirty="0" smtClean="0"/>
              <a:t>application, visit </a:t>
            </a:r>
            <a:r>
              <a:rPr lang="en-US" sz="2400" dirty="0"/>
              <a:t>the </a:t>
            </a:r>
            <a:r>
              <a:rPr lang="en-US" sz="2400" b="1" dirty="0"/>
              <a:t>main office at Mahatma Gandhi Wing </a:t>
            </a:r>
            <a:r>
              <a:rPr lang="en-US" sz="2400" dirty="0"/>
              <a:t>for any enquiries or visit the </a:t>
            </a:r>
            <a:r>
              <a:rPr lang="en-US" sz="2400" b="1" dirty="0"/>
              <a:t>bazaar located nearby </a:t>
            </a:r>
            <a:r>
              <a:rPr lang="en-US" sz="2400" dirty="0"/>
              <a:t>where electronic goods on sale could be displayed</a:t>
            </a:r>
            <a:r>
              <a:rPr lang="en-US" sz="2400" dirty="0" smtClean="0"/>
              <a:t>.</a:t>
            </a:r>
            <a:endParaRPr lang="en-US" dirty="0"/>
          </a:p>
          <a:p>
            <a:r>
              <a:rPr lang="en-US" sz="2400" dirty="0" smtClean="0"/>
              <a:t>Main objective:</a:t>
            </a:r>
          </a:p>
          <a:p>
            <a:pPr lvl="1"/>
            <a:r>
              <a:rPr lang="en-US" sz="2000" dirty="0"/>
              <a:t>To implement a one-stop online discount platform for </a:t>
            </a:r>
            <a:r>
              <a:rPr lang="en-US" sz="2000" dirty="0" smtClean="0"/>
              <a:t>students</a:t>
            </a:r>
          </a:p>
          <a:p>
            <a:r>
              <a:rPr lang="en-US" sz="2400" dirty="0" smtClean="0"/>
              <a:t>Specific objectives:</a:t>
            </a:r>
          </a:p>
          <a:p>
            <a:pPr lvl="1"/>
            <a:r>
              <a:rPr lang="en-US" sz="2000" dirty="0" smtClean="0"/>
              <a:t>To provide a safe platform for buying and selling of goods</a:t>
            </a:r>
          </a:p>
          <a:p>
            <a:pPr lvl="1"/>
            <a:r>
              <a:rPr lang="en-US" sz="2000" dirty="0" smtClean="0"/>
              <a:t>To provide a faster option for exchange of goods and currency</a:t>
            </a:r>
          </a:p>
          <a:p>
            <a:pPr lvl="1"/>
            <a:r>
              <a:rPr lang="en-US" sz="2000" dirty="0" smtClean="0"/>
              <a:t>To provide goods to students at a discounted price</a:t>
            </a:r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3603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Overview of an Online Shopping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past, buying and selling of goods and services necessarily involved the interaction of two parties(people), the buyer and the </a:t>
            </a:r>
            <a:r>
              <a:rPr lang="en-US" dirty="0" smtClean="0"/>
              <a:t>seller.</a:t>
            </a:r>
          </a:p>
          <a:p>
            <a:r>
              <a:rPr lang="en-US" dirty="0"/>
              <a:t>Nowadays, improvement in technology has enabled us to realize software-based platforms for buying and selling </a:t>
            </a:r>
            <a:r>
              <a:rPr lang="en-US" dirty="0" smtClean="0"/>
              <a:t>of goods to access them </a:t>
            </a:r>
            <a:r>
              <a:rPr lang="en-US" dirty="0"/>
              <a:t>more easily and </a:t>
            </a:r>
            <a:r>
              <a:rPr lang="en-US" dirty="0" smtClean="0"/>
              <a:t>ensure </a:t>
            </a:r>
            <a:r>
              <a:rPr lang="en-US" dirty="0"/>
              <a:t>secure </a:t>
            </a:r>
            <a:r>
              <a:rPr lang="en-US" dirty="0" smtClean="0"/>
              <a:t>transactions </a:t>
            </a:r>
            <a:r>
              <a:rPr lang="en-US" dirty="0"/>
              <a:t>by monitoring for fraud. </a:t>
            </a:r>
          </a:p>
        </p:txBody>
      </p:sp>
    </p:spTree>
    <p:extLst>
      <p:ext uri="{BB962C8B-B14F-4D97-AF65-F5344CB8AC3E}">
        <p14:creationId xmlns:p14="http://schemas.microsoft.com/office/powerpoint/2010/main" val="30012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Purpose of this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reduced prices of goods will help students to </a:t>
            </a:r>
            <a:r>
              <a:rPr lang="en-US" b="1" dirty="0" smtClean="0"/>
              <a:t>save on shopping costs </a:t>
            </a:r>
            <a:r>
              <a:rPr lang="en-US" dirty="0" smtClean="0"/>
              <a:t>and </a:t>
            </a:r>
            <a:r>
              <a:rPr lang="en-US" b="1" dirty="0" smtClean="0"/>
              <a:t>use the total amount saved in other aspects of life </a:t>
            </a:r>
            <a:r>
              <a:rPr lang="en-US" dirty="0" smtClean="0"/>
              <a:t>where finances are required.</a:t>
            </a:r>
          </a:p>
          <a:p>
            <a:r>
              <a:rPr lang="en-US" dirty="0" smtClean="0"/>
              <a:t>Also, this platform could </a:t>
            </a:r>
            <a:r>
              <a:rPr lang="en-US" b="1" dirty="0" smtClean="0"/>
              <a:t>help reduce wastage</a:t>
            </a:r>
            <a:r>
              <a:rPr lang="en-US" dirty="0" smtClean="0"/>
              <a:t>, as goods that are not needed by one user could be sold to another user through the platform.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42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for Design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Mwafunzi was designed using </a:t>
            </a:r>
            <a:r>
              <a:rPr lang="en-US" b="1" dirty="0" smtClean="0"/>
              <a:t>block diagrams </a:t>
            </a:r>
            <a:r>
              <a:rPr lang="en-US" dirty="0" smtClean="0"/>
              <a:t>and </a:t>
            </a:r>
            <a:r>
              <a:rPr lang="en-US" b="1" dirty="0" smtClean="0"/>
              <a:t>AFP</a:t>
            </a:r>
            <a:r>
              <a:rPr lang="en-US" dirty="0" smtClean="0"/>
              <a:t>(Algorithm-Flowchart-Pseudocode</a:t>
            </a:r>
            <a:r>
              <a:rPr lang="en-US" dirty="0" smtClean="0"/>
              <a:t>) method.</a:t>
            </a:r>
          </a:p>
          <a:p>
            <a:r>
              <a:rPr lang="en-US" dirty="0" smtClean="0"/>
              <a:t>It was implemented using </a:t>
            </a:r>
            <a:r>
              <a:rPr lang="en-US" b="1" dirty="0" smtClean="0"/>
              <a:t>Flask</a:t>
            </a:r>
            <a:r>
              <a:rPr lang="en-US" dirty="0" smtClean="0"/>
              <a:t> micro-framework, </a:t>
            </a:r>
            <a:r>
              <a:rPr lang="en-US" b="1" dirty="0" smtClean="0"/>
              <a:t>HTML and CSS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VS Code </a:t>
            </a:r>
            <a:r>
              <a:rPr lang="en-US" dirty="0" smtClean="0"/>
              <a:t>was used to input and run </a:t>
            </a:r>
            <a:r>
              <a:rPr lang="en-US" smtClean="0"/>
              <a:t>all </a:t>
            </a:r>
            <a:r>
              <a:rPr lang="en-US" smtClean="0"/>
              <a:t>code.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825625"/>
            <a:ext cx="5765274" cy="4351338"/>
          </a:xfrm>
        </p:spPr>
      </p:pic>
    </p:spTree>
    <p:extLst>
      <p:ext uri="{BB962C8B-B14F-4D97-AF65-F5344CB8AC3E}">
        <p14:creationId xmlns:p14="http://schemas.microsoft.com/office/powerpoint/2010/main" val="262786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Selenium IDE </a:t>
            </a:r>
            <a:r>
              <a:rPr lang="en-US" dirty="0" smtClean="0"/>
              <a:t>was used to check the platform for broken links and pages that did not work as expected.</a:t>
            </a:r>
          </a:p>
          <a:p>
            <a:r>
              <a:rPr lang="en-US" dirty="0" smtClean="0"/>
              <a:t>The application was also tested </a:t>
            </a:r>
            <a:r>
              <a:rPr lang="en-US" b="1" dirty="0" smtClean="0"/>
              <a:t>manually</a:t>
            </a:r>
            <a:r>
              <a:rPr lang="en-US" dirty="0" smtClean="0"/>
              <a:t> to check if only admins could access certain pages.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162692"/>
            <a:ext cx="6019801" cy="4983324"/>
          </a:xfrm>
        </p:spPr>
      </p:pic>
    </p:spTree>
    <p:extLst>
      <p:ext uri="{BB962C8B-B14F-4D97-AF65-F5344CB8AC3E}">
        <p14:creationId xmlns:p14="http://schemas.microsoft.com/office/powerpoint/2010/main" val="3888234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and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a user accesses the app for the first time, the application welcomes the user as a stranger and displays </a:t>
            </a:r>
            <a:r>
              <a:rPr lang="en-US" b="1" dirty="0" smtClean="0"/>
              <a:t>two</a:t>
            </a:r>
            <a:r>
              <a:rPr lang="en-US" dirty="0" smtClean="0"/>
              <a:t> </a:t>
            </a:r>
            <a:r>
              <a:rPr lang="en-US" b="1" dirty="0" smtClean="0"/>
              <a:t>options</a:t>
            </a:r>
            <a:r>
              <a:rPr lang="en-US" dirty="0" smtClean="0"/>
              <a:t>: The user can either </a:t>
            </a:r>
            <a:r>
              <a:rPr lang="en-US" b="1" dirty="0" smtClean="0"/>
              <a:t>log in </a:t>
            </a:r>
            <a:r>
              <a:rPr lang="en-US" dirty="0" smtClean="0"/>
              <a:t>using his/her credentials or </a:t>
            </a:r>
            <a:r>
              <a:rPr lang="en-US" b="1" dirty="0" smtClean="0"/>
              <a:t>register</a:t>
            </a:r>
            <a:r>
              <a:rPr lang="en-US" dirty="0" smtClean="0"/>
              <a:t> as a new user.</a:t>
            </a:r>
          </a:p>
          <a:p>
            <a:r>
              <a:rPr lang="en-US" dirty="0" smtClean="0"/>
              <a:t>When logging in, the credentials required are the </a:t>
            </a:r>
            <a:r>
              <a:rPr lang="en-US" b="1" dirty="0" smtClean="0"/>
              <a:t>user’s email address </a:t>
            </a:r>
            <a:r>
              <a:rPr lang="en-US" dirty="0" smtClean="0"/>
              <a:t>and </a:t>
            </a:r>
            <a:r>
              <a:rPr lang="en-US" b="1" dirty="0" smtClean="0"/>
              <a:t>password</a:t>
            </a:r>
            <a:r>
              <a:rPr lang="en-US" dirty="0" smtClean="0"/>
              <a:t>. The platform flashes a warning if incorrect credentials are used.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6"/>
            <a:ext cx="5878344" cy="3890238"/>
          </a:xfrm>
        </p:spPr>
      </p:pic>
    </p:spTree>
    <p:extLst>
      <p:ext uri="{BB962C8B-B14F-4D97-AF65-F5344CB8AC3E}">
        <p14:creationId xmlns:p14="http://schemas.microsoft.com/office/powerpoint/2010/main" val="427484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 and Navigation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h</a:t>
            </a:r>
            <a:r>
              <a:rPr lang="en-US" dirty="0" smtClean="0"/>
              <a:t>ome page has </a:t>
            </a:r>
            <a:r>
              <a:rPr lang="en-US" b="1" dirty="0" smtClean="0"/>
              <a:t>three sections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The greeting section, with 	     the user’s username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The dashboard section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3. The Other Options Section</a:t>
            </a:r>
          </a:p>
          <a:p>
            <a:r>
              <a:rPr lang="en-US" dirty="0" smtClean="0"/>
              <a:t>The navigation bar has tabs that redirect the user to other important pages of the platform, for example, the profile page, catalog page</a:t>
            </a:r>
            <a:r>
              <a:rPr lang="en-US" dirty="0"/>
              <a:t> </a:t>
            </a:r>
            <a:r>
              <a:rPr lang="en-US" dirty="0" smtClean="0"/>
              <a:t>and  shopping cart page.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903" y="1943100"/>
            <a:ext cx="6003674" cy="3620623"/>
          </a:xfrm>
        </p:spPr>
      </p:pic>
    </p:spTree>
    <p:extLst>
      <p:ext uri="{BB962C8B-B14F-4D97-AF65-F5344CB8AC3E}">
        <p14:creationId xmlns:p14="http://schemas.microsoft.com/office/powerpoint/2010/main" val="110033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page has </a:t>
            </a:r>
            <a:r>
              <a:rPr lang="en-US" b="1" dirty="0" smtClean="0"/>
              <a:t>two sections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1. The user information 		    section</a:t>
            </a:r>
          </a:p>
          <a:p>
            <a:pPr marL="0" indent="0">
              <a:buNone/>
            </a:pPr>
            <a:r>
              <a:rPr lang="en-US" dirty="0" smtClean="0"/>
              <a:t>	2. The user commodity   	 	    section</a:t>
            </a:r>
          </a:p>
          <a:p>
            <a:r>
              <a:rPr lang="en-US" dirty="0" smtClean="0"/>
              <a:t>The user information section contains the public details of the user, while the user commodity section contains information about the goods on sale by the user.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690688"/>
            <a:ext cx="5763507" cy="4197423"/>
          </a:xfrm>
        </p:spPr>
      </p:pic>
    </p:spTree>
    <p:extLst>
      <p:ext uri="{BB962C8B-B14F-4D97-AF65-F5344CB8AC3E}">
        <p14:creationId xmlns:p14="http://schemas.microsoft.com/office/powerpoint/2010/main" val="58609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794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Office Theme</vt:lpstr>
      <vt:lpstr>ONE-STOP ONLINE DISCOUNT PLATFORM FOR STUDENT SUPPORT</vt:lpstr>
      <vt:lpstr>Introduction</vt:lpstr>
      <vt:lpstr>Brief Overview of an Online Shopping Platform</vt:lpstr>
      <vt:lpstr>The Purpose of this Platform</vt:lpstr>
      <vt:lpstr>Tools used for Design and Implementation</vt:lpstr>
      <vt:lpstr>Testing</vt:lpstr>
      <vt:lpstr>Login and Registration</vt:lpstr>
      <vt:lpstr>Home Page and Navigation Bar</vt:lpstr>
      <vt:lpstr>Profile Page</vt:lpstr>
      <vt:lpstr>Admin Page</vt:lpstr>
      <vt:lpstr>Catalog Page</vt:lpstr>
      <vt:lpstr>Category pages</vt:lpstr>
      <vt:lpstr>Shopping Cart and Checkout</vt:lpstr>
      <vt:lpstr>Claim of goods and user details confirmation</vt:lpstr>
      <vt:lpstr>Analysis and Conclusion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36</cp:revision>
  <dcterms:created xsi:type="dcterms:W3CDTF">2022-05-27T05:48:41Z</dcterms:created>
  <dcterms:modified xsi:type="dcterms:W3CDTF">2022-05-30T10:07:21Z</dcterms:modified>
</cp:coreProperties>
</file>