
<file path=[Content_Types].xml><?xml version="1.0" encoding="utf-8"?>
<Types xmlns="http://schemas.openxmlformats.org/package/2006/content-types">
  <Override PartName="/ppt/slideLayouts/slideLayout8.xml" ContentType="application/vnd.openxmlformats-officedocument.presentationml.slideLayout+xml"/>
  <Override PartName="/ppt/diagrams/quickStyle7.xml" ContentType="application/vnd.openxmlformats-officedocument.drawingml.diagramStyl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diagrams/layout1.xml" ContentType="application/vnd.openxmlformats-officedocument.drawingml.diagramLayout+xml"/>
  <Override PartName="/ppt/charts/chart7.xml" ContentType="application/vnd.openxmlformats-officedocument.drawingml.chart+xml"/>
  <Override PartName="/ppt/diagrams/layout8.xml" ContentType="application/vnd.openxmlformats-officedocument.drawingml.diagramLayout+xml"/>
  <Override PartName="/ppt/charts/chart1.xml" ContentType="application/vnd.openxmlformats-officedocument.drawingml.chart+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diagrams/colors7.xml" ContentType="application/vnd.openxmlformats-officedocument.drawingml.diagramColors+xml"/>
  <Override PartName="/ppt/slides/slide23.xml" ContentType="application/vnd.openxmlformats-officedocument.presentationml.slide+xml"/>
  <Override PartName="/ppt/slideLayouts/slideLayout9.xml" ContentType="application/vnd.openxmlformats-officedocument.presentationml.slideLayout+xml"/>
  <Override PartName="/ppt/charts/chart3.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quickStyle3.xml" ContentType="application/vnd.openxmlformats-officedocument.drawingml.diagramStyle+xml"/>
  <Override PartName="/ppt/diagrams/layout4.xml" ContentType="application/vnd.openxmlformats-officedocument.drawingml.diagramLayout+xml"/>
  <Override PartName="/ppt/charts/chart10.xml" ContentType="application/vnd.openxmlformats-officedocument.drawingml.chart+xml"/>
  <Override PartName="/ppt/diagrams/quickStyle8.xml" ContentType="application/vnd.openxmlformats-officedocument.drawingml.diagramStyl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slideLayouts/slideLayout4.xml" ContentType="application/vnd.openxmlformats-officedocument.presentationml.slideLayout+xml"/>
  <Override PartName="/ppt/charts/chart11.xml" ContentType="application/vnd.openxmlformats-officedocument.drawingml.chart+xml"/>
  <Override PartName="/ppt/slideLayouts/slideLayout2.xml" ContentType="application/vnd.openxmlformats-officedocument.presentationml.slideLayout+xml"/>
  <Override PartName="/ppt/diagrams/data3.xml" ContentType="application/vnd.openxmlformats-officedocument.drawingml.diagramData+xml"/>
  <Override PartName="/ppt/notesSlides/notesSlide13.xml" ContentType="application/vnd.openxmlformats-officedocument.presentationml.notesSlide+xml"/>
  <Override PartName="/ppt/notesSlides/notesSlide1.xml" ContentType="application/vnd.openxmlformats-officedocument.presentationml.notesSlide+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37.xml" ContentType="application/vnd.openxmlformats-officedocument.presentationml.slide+xml"/>
  <Override PartName="/ppt/slides/slide10.xml" ContentType="application/vnd.openxmlformats-officedocument.presentationml.slide+xml"/>
  <Override PartName="/ppt/charts/chart4.xml" ContentType="application/vnd.openxmlformats-officedocument.drawingml.chart+xml"/>
  <Override PartName="/ppt/slides/slide33.xml" ContentType="application/vnd.openxmlformats-officedocument.presentationml.slide+xml"/>
  <Override PartName="/ppt/presProps.xml" ContentType="application/vnd.openxmlformats-officedocument.presentationml.presProps+xml"/>
  <Override PartName="/ppt/diagrams/quickStyle5.xml" ContentType="application/vnd.openxmlformats-officedocument.drawingml.diagramStyle+xml"/>
  <Default Extension="png" ContentType="image/png"/>
  <Override PartName="/ppt/slides/slide27.xml" ContentType="application/vnd.openxmlformats-officedocument.presentationml.slide+xml"/>
  <Override PartName="/ppt/charts/chart5.xml" ContentType="application/vnd.openxmlformats-officedocument.drawingml.chart+xml"/>
  <Override PartName="/docProps/core.xml" ContentType="application/vnd.openxmlformats-package.core-properties+xml"/>
  <Override PartName="/ppt/slides/slide31.xml" ContentType="application/vnd.openxmlformats-officedocument.presentationml.slide+xml"/>
  <Override PartName="/ppt/charts/chart8.xml" ContentType="application/vnd.openxmlformats-officedocument.drawingml.chart+xml"/>
  <Default Extension="bin" ContentType="application/vnd.openxmlformats-officedocument.presentationml.printerSettings"/>
  <Override PartName="/ppt/notesSlides/notesSlide1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diagrams/data7.xml" ContentType="application/vnd.openxmlformats-officedocument.drawingml.diagramData+xml"/>
  <Override PartName="/ppt/notesSlides/notesSlide14.xml" ContentType="application/vnd.openxmlformats-officedocument.presentationml.notesSlide+xml"/>
  <Override PartName="/ppt/diagrams/colors8.xml" ContentType="application/vnd.openxmlformats-officedocument.drawingml.diagramColors+xml"/>
  <Override PartName="/ppt/charts/chart6.xml" ContentType="application/vnd.openxmlformats-officedocument.drawingml.chart+xml"/>
  <Override PartName="/ppt/theme/theme2.xml" ContentType="application/vnd.openxmlformats-officedocument.theme+xml"/>
  <Override PartName="/ppt/slides/slide2.xml" ContentType="application/vnd.openxmlformats-officedocument.presentationml.slide+xml"/>
  <Override PartName="/ppt/slides/slide35.xml" ContentType="application/vnd.openxmlformats-officedocument.presentationml.slide+xml"/>
  <Override PartName="/ppt/charts/chart12.xml" ContentType="application/vnd.openxmlformats-officedocument.drawingml.chart+xml"/>
  <Override PartName="/ppt/diagrams/colors4.xml" ContentType="application/vnd.openxmlformats-officedocument.drawingml.diagramColors+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slides/slide14.xml" ContentType="application/vnd.openxmlformats-officedocument.presentationml.slide+xml"/>
  <Override PartName="/ppt/diagrams/quickStyle4.xml" ContentType="application/vnd.openxmlformats-officedocument.drawingml.diagramStyle+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diagrams/data8.xml" ContentType="application/vnd.openxmlformats-officedocument.drawingml.diagramData+xml"/>
  <Override PartName="/ppt/charts/chart9.xml" ContentType="application/vnd.openxmlformats-officedocument.drawingml.chart+xml"/>
  <Override PartName="/ppt/diagrams/colors3.xml" ContentType="application/vnd.openxmlformats-officedocument.drawingml.diagramColors+xml"/>
  <Override PartName="/ppt/notesSlides/notesSlide5.xml" ContentType="application/vnd.openxmlformats-officedocument.presentationml.notesSlide+xml"/>
  <Override PartName="/ppt/diagrams/data4.xml" ContentType="application/vnd.openxmlformats-officedocument.drawingml.diagramData+xml"/>
  <Override PartName="/ppt/slideLayouts/slideLayout1.xml" ContentType="application/vnd.openxmlformats-officedocument.presentationml.slideLayout+xml"/>
  <Override PartName="/ppt/diagrams/layout5.xml" ContentType="application/vnd.openxmlformats-officedocument.drawingml.diagramLayout+xml"/>
  <Override PartName="/ppt/theme/theme1.xml" ContentType="application/vnd.openxmlformats-officedocument.them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diagrams/colors5.xml" ContentType="application/vnd.openxmlformats-officedocument.drawingml.diagramColors+xml"/>
  <Override PartName="/ppt/slides/slide24.xml" ContentType="application/vnd.openxmlformats-officedocument.presentationml.slide+xml"/>
  <Override PartName="/ppt/diagrams/layout3.xml" ContentType="application/vnd.openxmlformats-officedocument.drawingml.diagramLayout+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diagrams/colors6.xml" ContentType="application/vnd.openxmlformats-officedocument.drawingml.diagramColors+xml"/>
  <Override PartName="/ppt/diagrams/data2.xml" ContentType="application/vnd.openxmlformats-officedocument.drawingml.diagramData+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68" r:id="rId1"/>
  </p:sldMasterIdLst>
  <p:notesMasterIdLst>
    <p:notesMasterId r:id="rId39"/>
  </p:notesMasterIdLst>
  <p:sldIdLst>
    <p:sldId id="263" r:id="rId2"/>
    <p:sldId id="286" r:id="rId3"/>
    <p:sldId id="266" r:id="rId4"/>
    <p:sldId id="279" r:id="rId5"/>
    <p:sldId id="281" r:id="rId6"/>
    <p:sldId id="282" r:id="rId7"/>
    <p:sldId id="283" r:id="rId8"/>
    <p:sldId id="314" r:id="rId9"/>
    <p:sldId id="287" r:id="rId10"/>
    <p:sldId id="307" r:id="rId11"/>
    <p:sldId id="308" r:id="rId12"/>
    <p:sldId id="309" r:id="rId13"/>
    <p:sldId id="310" r:id="rId14"/>
    <p:sldId id="311" r:id="rId15"/>
    <p:sldId id="312" r:id="rId16"/>
    <p:sldId id="285" r:id="rId17"/>
    <p:sldId id="289" r:id="rId18"/>
    <p:sldId id="284" r:id="rId19"/>
    <p:sldId id="290" r:id="rId20"/>
    <p:sldId id="291" r:id="rId21"/>
    <p:sldId id="294" r:id="rId22"/>
    <p:sldId id="313" r:id="rId23"/>
    <p:sldId id="292" r:id="rId24"/>
    <p:sldId id="293" r:id="rId25"/>
    <p:sldId id="288" r:id="rId26"/>
    <p:sldId id="297" r:id="rId27"/>
    <p:sldId id="298" r:id="rId28"/>
    <p:sldId id="299" r:id="rId29"/>
    <p:sldId id="301" r:id="rId30"/>
    <p:sldId id="296" r:id="rId31"/>
    <p:sldId id="302" r:id="rId32"/>
    <p:sldId id="303" r:id="rId33"/>
    <p:sldId id="304" r:id="rId34"/>
    <p:sldId id="305" r:id="rId35"/>
    <p:sldId id="306" r:id="rId36"/>
    <p:sldId id="295"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598" autoAdjust="0"/>
    <p:restoredTop sz="85900" autoAdjust="0"/>
  </p:normalViewPr>
  <p:slideViewPr>
    <p:cSldViewPr>
      <p:cViewPr>
        <p:scale>
          <a:sx n="90" d="100"/>
          <a:sy n="90" d="100"/>
        </p:scale>
        <p:origin x="-768" y="-88"/>
      </p:cViewPr>
      <p:guideLst>
        <p:guide orient="horz" pos="2160"/>
        <p:guide pos="2880"/>
      </p:guideLst>
    </p:cSldViewPr>
  </p:slideViewPr>
  <p:outlineViewPr>
    <p:cViewPr>
      <p:scale>
        <a:sx n="33" d="100"/>
        <a:sy n="33" d="100"/>
      </p:scale>
      <p:origin x="0" y="53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theme" Target="theme/theme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viewProps" Target="viewProps.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tableStyles" Target="tableStyles.xml"/><Relationship Id="rId4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P\Desktop\Team%20Project%20Data%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Sheet1!$A$1</c:f>
              <c:strCache>
                <c:ptCount val="1"/>
                <c:pt idx="0">
                  <c:v>CPU</c:v>
                </c:pt>
              </c:strCache>
            </c:strRef>
          </c:tx>
          <c:marker>
            <c:symbol val="none"/>
          </c:marker>
          <c:val>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Sheet1!$C$1</c:f>
              <c:strCache>
                <c:ptCount val="1"/>
                <c:pt idx="0">
                  <c:v>Sizeup</c:v>
                </c:pt>
              </c:strCache>
            </c:strRef>
          </c:tx>
          <c:marker>
            <c:symbol val="none"/>
          </c:marker>
          <c:val>
            <c:numRef>
              <c:f>Sheet1!$C$2:$C$11</c:f>
              <c:numCache>
                <c:formatCode>General</c:formatCode>
                <c:ptCount val="10"/>
                <c:pt idx="0">
                  <c:v>0.617</c:v>
                </c:pt>
                <c:pt idx="1">
                  <c:v>0.527</c:v>
                </c:pt>
                <c:pt idx="2">
                  <c:v>0.554</c:v>
                </c:pt>
                <c:pt idx="3">
                  <c:v>0.58</c:v>
                </c:pt>
                <c:pt idx="4">
                  <c:v>0.547</c:v>
                </c:pt>
                <c:pt idx="5">
                  <c:v>0.554</c:v>
                </c:pt>
                <c:pt idx="6">
                  <c:v>0.551</c:v>
                </c:pt>
                <c:pt idx="7">
                  <c:v>0.574</c:v>
                </c:pt>
                <c:pt idx="8">
                  <c:v>0.491</c:v>
                </c:pt>
                <c:pt idx="9">
                  <c:v>0.551</c:v>
                </c:pt>
              </c:numCache>
            </c:numRef>
          </c:val>
        </c:ser>
        <c:marker val="1"/>
        <c:axId val="465058472"/>
        <c:axId val="465061784"/>
      </c:lineChart>
      <c:catAx>
        <c:axId val="465058472"/>
        <c:scaling>
          <c:orientation val="minMax"/>
        </c:scaling>
        <c:axPos val="b"/>
        <c:tickLblPos val="nextTo"/>
        <c:txPr>
          <a:bodyPr/>
          <a:lstStyle/>
          <a:p>
            <a:pPr>
              <a:defRPr lang="zh-CN"/>
            </a:pPr>
            <a:endParaRPr lang="en-US"/>
          </a:p>
        </c:txPr>
        <c:crossAx val="465061784"/>
        <c:crosses val="autoZero"/>
        <c:auto val="1"/>
        <c:lblAlgn val="ctr"/>
        <c:lblOffset val="100"/>
      </c:catAx>
      <c:valAx>
        <c:axId val="465061784"/>
        <c:scaling>
          <c:orientation val="minMax"/>
        </c:scaling>
        <c:axPos val="l"/>
        <c:majorGridlines/>
        <c:numFmt formatCode="General" sourceLinked="1"/>
        <c:tickLblPos val="nextTo"/>
        <c:txPr>
          <a:bodyPr/>
          <a:lstStyle/>
          <a:p>
            <a:pPr>
              <a:defRPr lang="zh-CN"/>
            </a:pPr>
            <a:endParaRPr lang="en-US"/>
          </a:p>
        </c:txPr>
        <c:crossAx val="465058472"/>
        <c:crosses val="autoZero"/>
        <c:crossBetween val="between"/>
      </c:valAx>
    </c:plotArea>
    <c:legend>
      <c:legendPos val="r"/>
      <c:layout/>
      <c:txPr>
        <a:bodyPr/>
        <a:lstStyle/>
        <a:p>
          <a:pPr>
            <a:defRPr lang="zh-CN"/>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Sheet1!$D$59</c:f>
              <c:strCache>
                <c:ptCount val="1"/>
                <c:pt idx="0">
                  <c:v>Efficiency</c:v>
                </c:pt>
              </c:strCache>
            </c:strRef>
          </c:tx>
          <c:marker>
            <c:symbol val="none"/>
          </c:marker>
          <c:val>
            <c:numRef>
              <c:f>Sheet1!$D$60:$D$69</c:f>
              <c:numCache>
                <c:formatCode>General</c:formatCode>
                <c:ptCount val="10"/>
                <c:pt idx="0">
                  <c:v>1.059436313670352</c:v>
                </c:pt>
                <c:pt idx="1">
                  <c:v>1.056975778104429</c:v>
                </c:pt>
                <c:pt idx="2">
                  <c:v>1.053684412347414</c:v>
                </c:pt>
                <c:pt idx="3">
                  <c:v>1.049514283888285</c:v>
                </c:pt>
                <c:pt idx="4">
                  <c:v>1.046360324662875</c:v>
                </c:pt>
                <c:pt idx="5">
                  <c:v>1.054824140942886</c:v>
                </c:pt>
                <c:pt idx="6">
                  <c:v>1.041322389504149</c:v>
                </c:pt>
                <c:pt idx="7">
                  <c:v>1.047405253403208</c:v>
                </c:pt>
                <c:pt idx="8">
                  <c:v>1.040107084780185</c:v>
                </c:pt>
                <c:pt idx="9">
                  <c:v>1.030651243049786</c:v>
                </c:pt>
              </c:numCache>
            </c:numRef>
          </c:val>
        </c:ser>
        <c:marker val="1"/>
        <c:axId val="465374552"/>
        <c:axId val="465377832"/>
      </c:lineChart>
      <c:catAx>
        <c:axId val="465374552"/>
        <c:scaling>
          <c:orientation val="minMax"/>
        </c:scaling>
        <c:axPos val="b"/>
        <c:tickLblPos val="nextTo"/>
        <c:txPr>
          <a:bodyPr/>
          <a:lstStyle/>
          <a:p>
            <a:pPr>
              <a:defRPr lang="zh-CN"/>
            </a:pPr>
            <a:endParaRPr lang="en-US"/>
          </a:p>
        </c:txPr>
        <c:crossAx val="465377832"/>
        <c:crosses val="autoZero"/>
        <c:auto val="1"/>
        <c:lblAlgn val="ctr"/>
        <c:lblOffset val="100"/>
      </c:catAx>
      <c:valAx>
        <c:axId val="465377832"/>
        <c:scaling>
          <c:orientation val="minMax"/>
        </c:scaling>
        <c:axPos val="l"/>
        <c:majorGridlines/>
        <c:numFmt formatCode="General" sourceLinked="1"/>
        <c:tickLblPos val="nextTo"/>
        <c:txPr>
          <a:bodyPr/>
          <a:lstStyle/>
          <a:p>
            <a:pPr>
              <a:defRPr lang="zh-CN"/>
            </a:pPr>
            <a:endParaRPr lang="en-US"/>
          </a:p>
        </c:txPr>
        <c:crossAx val="465374552"/>
        <c:crosses val="autoZero"/>
        <c:crossBetween val="between"/>
      </c:valAx>
    </c:plotArea>
    <c:legend>
      <c:legendPos val="r"/>
      <c:layout/>
      <c:txPr>
        <a:bodyPr/>
        <a:lstStyle/>
        <a:p>
          <a:pPr>
            <a:defRPr lang="zh-CN"/>
          </a:pPr>
          <a:endParaRPr lang="en-US"/>
        </a:p>
      </c:txPr>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Sheet1!$A$72</c:f>
              <c:strCache>
                <c:ptCount val="1"/>
                <c:pt idx="0">
                  <c:v>CPU</c:v>
                </c:pt>
              </c:strCache>
            </c:strRef>
          </c:tx>
          <c:marker>
            <c:symbol val="none"/>
          </c:marker>
          <c:val>
            <c:numRef>
              <c:f>Sheet1!$A$73:$A$82</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Sheet1!$C$72</c:f>
              <c:strCache>
                <c:ptCount val="1"/>
                <c:pt idx="0">
                  <c:v>Sizeup</c:v>
                </c:pt>
              </c:strCache>
            </c:strRef>
          </c:tx>
          <c:marker>
            <c:symbol val="none"/>
          </c:marker>
          <c:val>
            <c:numRef>
              <c:f>Sheet1!$C$73:$C$82</c:f>
              <c:numCache>
                <c:formatCode>General</c:formatCode>
                <c:ptCount val="10"/>
                <c:pt idx="0">
                  <c:v>1.038598202466383</c:v>
                </c:pt>
                <c:pt idx="1">
                  <c:v>2.04433451775471</c:v>
                </c:pt>
                <c:pt idx="2">
                  <c:v>3.090155368215704</c:v>
                </c:pt>
                <c:pt idx="3">
                  <c:v>4.109291901809148</c:v>
                </c:pt>
                <c:pt idx="4">
                  <c:v>5.133398360389234</c:v>
                </c:pt>
                <c:pt idx="5">
                  <c:v>6.208597505747927</c:v>
                </c:pt>
                <c:pt idx="6">
                  <c:v>7.170928261222969</c:v>
                </c:pt>
                <c:pt idx="7">
                  <c:v>8.289393622703731</c:v>
                </c:pt>
                <c:pt idx="8">
                  <c:v>9.211709514851717</c:v>
                </c:pt>
                <c:pt idx="9">
                  <c:v>10.20615899115167</c:v>
                </c:pt>
              </c:numCache>
            </c:numRef>
          </c:val>
        </c:ser>
        <c:marker val="1"/>
        <c:axId val="465405096"/>
        <c:axId val="465408408"/>
      </c:lineChart>
      <c:catAx>
        <c:axId val="465405096"/>
        <c:scaling>
          <c:orientation val="minMax"/>
        </c:scaling>
        <c:axPos val="b"/>
        <c:tickLblPos val="nextTo"/>
        <c:txPr>
          <a:bodyPr/>
          <a:lstStyle/>
          <a:p>
            <a:pPr>
              <a:defRPr lang="zh-CN"/>
            </a:pPr>
            <a:endParaRPr lang="en-US"/>
          </a:p>
        </c:txPr>
        <c:crossAx val="465408408"/>
        <c:crosses val="autoZero"/>
        <c:auto val="1"/>
        <c:lblAlgn val="ctr"/>
        <c:lblOffset val="100"/>
      </c:catAx>
      <c:valAx>
        <c:axId val="465408408"/>
        <c:scaling>
          <c:orientation val="minMax"/>
        </c:scaling>
        <c:axPos val="l"/>
        <c:majorGridlines/>
        <c:numFmt formatCode="General" sourceLinked="1"/>
        <c:tickLblPos val="nextTo"/>
        <c:txPr>
          <a:bodyPr/>
          <a:lstStyle/>
          <a:p>
            <a:pPr>
              <a:defRPr lang="zh-CN"/>
            </a:pPr>
            <a:endParaRPr lang="en-US"/>
          </a:p>
        </c:txPr>
        <c:crossAx val="465405096"/>
        <c:crosses val="autoZero"/>
        <c:crossBetween val="between"/>
      </c:valAx>
    </c:plotArea>
    <c:legend>
      <c:legendPos val="r"/>
      <c:layout/>
      <c:txPr>
        <a:bodyPr/>
        <a:lstStyle/>
        <a:p>
          <a:pPr>
            <a:defRPr lang="zh-CN"/>
          </a:pPr>
          <a:endParaRPr lang="en-U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Sheet1!$D$72</c:f>
              <c:strCache>
                <c:ptCount val="1"/>
                <c:pt idx="0">
                  <c:v>Efficiency</c:v>
                </c:pt>
              </c:strCache>
            </c:strRef>
          </c:tx>
          <c:marker>
            <c:symbol val="none"/>
          </c:marker>
          <c:val>
            <c:numRef>
              <c:f>Sheet1!$D$73:$D$82</c:f>
              <c:numCache>
                <c:formatCode>General</c:formatCode>
                <c:ptCount val="10"/>
                <c:pt idx="0">
                  <c:v>1.038598202466383</c:v>
                </c:pt>
                <c:pt idx="1">
                  <c:v>1.022167258877354</c:v>
                </c:pt>
                <c:pt idx="2">
                  <c:v>1.030051789405235</c:v>
                </c:pt>
                <c:pt idx="3">
                  <c:v>1.027322975452286</c:v>
                </c:pt>
                <c:pt idx="4">
                  <c:v>1.026679672077847</c:v>
                </c:pt>
                <c:pt idx="5">
                  <c:v>1.034766250957988</c:v>
                </c:pt>
                <c:pt idx="6">
                  <c:v>1.024418323031854</c:v>
                </c:pt>
                <c:pt idx="7">
                  <c:v>1.036174202837966</c:v>
                </c:pt>
                <c:pt idx="8">
                  <c:v>1.023523279427968</c:v>
                </c:pt>
                <c:pt idx="9">
                  <c:v>1.020615899115167</c:v>
                </c:pt>
              </c:numCache>
            </c:numRef>
          </c:val>
        </c:ser>
        <c:marker val="1"/>
        <c:axId val="465430024"/>
        <c:axId val="465433304"/>
      </c:lineChart>
      <c:catAx>
        <c:axId val="465430024"/>
        <c:scaling>
          <c:orientation val="minMax"/>
        </c:scaling>
        <c:axPos val="b"/>
        <c:tickLblPos val="nextTo"/>
        <c:txPr>
          <a:bodyPr/>
          <a:lstStyle/>
          <a:p>
            <a:pPr>
              <a:defRPr lang="zh-CN"/>
            </a:pPr>
            <a:endParaRPr lang="en-US"/>
          </a:p>
        </c:txPr>
        <c:crossAx val="465433304"/>
        <c:crosses val="autoZero"/>
        <c:auto val="1"/>
        <c:lblAlgn val="ctr"/>
        <c:lblOffset val="100"/>
      </c:catAx>
      <c:valAx>
        <c:axId val="465433304"/>
        <c:scaling>
          <c:orientation val="minMax"/>
        </c:scaling>
        <c:axPos val="l"/>
        <c:majorGridlines/>
        <c:numFmt formatCode="General" sourceLinked="1"/>
        <c:tickLblPos val="nextTo"/>
        <c:txPr>
          <a:bodyPr/>
          <a:lstStyle/>
          <a:p>
            <a:pPr>
              <a:defRPr lang="zh-CN"/>
            </a:pPr>
            <a:endParaRPr lang="en-US"/>
          </a:p>
        </c:txPr>
        <c:crossAx val="465430024"/>
        <c:crosses val="autoZero"/>
        <c:crossBetween val="between"/>
      </c:valAx>
    </c:plotArea>
    <c:legend>
      <c:legendPos val="r"/>
      <c:layout/>
      <c:txPr>
        <a:bodyPr/>
        <a:lstStyle/>
        <a:p>
          <a:pPr>
            <a:defRPr lang="zh-CN"/>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Sheet1!$D$1</c:f>
              <c:strCache>
                <c:ptCount val="1"/>
                <c:pt idx="0">
                  <c:v>Efficiency</c:v>
                </c:pt>
              </c:strCache>
            </c:strRef>
          </c:tx>
          <c:marker>
            <c:symbol val="none"/>
          </c:marker>
          <c:val>
            <c:numRef>
              <c:f>Sheet1!$D$2:$D$11</c:f>
              <c:numCache>
                <c:formatCode>General</c:formatCode>
                <c:ptCount val="10"/>
                <c:pt idx="0">
                  <c:v>0.617</c:v>
                </c:pt>
                <c:pt idx="1">
                  <c:v>0.264</c:v>
                </c:pt>
                <c:pt idx="2">
                  <c:v>0.185</c:v>
                </c:pt>
                <c:pt idx="3">
                  <c:v>0.145</c:v>
                </c:pt>
                <c:pt idx="4">
                  <c:v>0.109</c:v>
                </c:pt>
                <c:pt idx="5">
                  <c:v>0.092</c:v>
                </c:pt>
                <c:pt idx="6">
                  <c:v>0.079</c:v>
                </c:pt>
                <c:pt idx="7">
                  <c:v>0.072</c:v>
                </c:pt>
                <c:pt idx="8">
                  <c:v>0.055</c:v>
                </c:pt>
                <c:pt idx="9">
                  <c:v>0.055</c:v>
                </c:pt>
              </c:numCache>
            </c:numRef>
          </c:val>
        </c:ser>
        <c:marker val="1"/>
        <c:axId val="465114168"/>
        <c:axId val="465117448"/>
      </c:lineChart>
      <c:catAx>
        <c:axId val="465114168"/>
        <c:scaling>
          <c:orientation val="minMax"/>
        </c:scaling>
        <c:axPos val="b"/>
        <c:tickLblPos val="nextTo"/>
        <c:txPr>
          <a:bodyPr/>
          <a:lstStyle/>
          <a:p>
            <a:pPr>
              <a:defRPr lang="zh-CN"/>
            </a:pPr>
            <a:endParaRPr lang="en-US"/>
          </a:p>
        </c:txPr>
        <c:crossAx val="465117448"/>
        <c:crosses val="autoZero"/>
        <c:auto val="1"/>
        <c:lblAlgn val="ctr"/>
        <c:lblOffset val="100"/>
      </c:catAx>
      <c:valAx>
        <c:axId val="465117448"/>
        <c:scaling>
          <c:orientation val="minMax"/>
        </c:scaling>
        <c:axPos val="l"/>
        <c:majorGridlines/>
        <c:numFmt formatCode="General" sourceLinked="1"/>
        <c:tickLblPos val="nextTo"/>
        <c:txPr>
          <a:bodyPr/>
          <a:lstStyle/>
          <a:p>
            <a:pPr>
              <a:defRPr lang="zh-CN"/>
            </a:pPr>
            <a:endParaRPr lang="en-US"/>
          </a:p>
        </c:txPr>
        <c:crossAx val="465114168"/>
        <c:crosses val="autoZero"/>
        <c:crossBetween val="between"/>
      </c:valAx>
    </c:plotArea>
    <c:legend>
      <c:legendPos val="r"/>
      <c:layout/>
      <c:txPr>
        <a:bodyPr/>
        <a:lstStyle/>
        <a:p>
          <a:pPr>
            <a:defRPr lang="zh-CN"/>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Sheet1!$A$14</c:f>
              <c:strCache>
                <c:ptCount val="1"/>
                <c:pt idx="0">
                  <c:v>CPU</c:v>
                </c:pt>
              </c:strCache>
            </c:strRef>
          </c:tx>
          <c:marker>
            <c:symbol val="none"/>
          </c:marker>
          <c:val>
            <c:numRef>
              <c:f>Sheet1!$A$15:$A$24</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Sheet1!$C$14</c:f>
              <c:strCache>
                <c:ptCount val="1"/>
                <c:pt idx="0">
                  <c:v>Sizeup</c:v>
                </c:pt>
              </c:strCache>
            </c:strRef>
          </c:tx>
          <c:marker>
            <c:symbol val="none"/>
          </c:marker>
          <c:val>
            <c:numRef>
              <c:f>Sheet1!$C$15:$C$24</c:f>
              <c:numCache>
                <c:formatCode>General</c:formatCode>
                <c:ptCount val="10"/>
                <c:pt idx="0">
                  <c:v>0.796</c:v>
                </c:pt>
                <c:pt idx="1">
                  <c:v>0.696</c:v>
                </c:pt>
                <c:pt idx="2">
                  <c:v>0.716</c:v>
                </c:pt>
                <c:pt idx="3">
                  <c:v>0.736</c:v>
                </c:pt>
                <c:pt idx="4">
                  <c:v>0.775</c:v>
                </c:pt>
                <c:pt idx="5">
                  <c:v>0.756</c:v>
                </c:pt>
                <c:pt idx="6">
                  <c:v>0.816</c:v>
                </c:pt>
                <c:pt idx="7">
                  <c:v>0.756</c:v>
                </c:pt>
                <c:pt idx="8">
                  <c:v>0.796</c:v>
                </c:pt>
                <c:pt idx="9">
                  <c:v>0.855</c:v>
                </c:pt>
              </c:numCache>
            </c:numRef>
          </c:val>
        </c:ser>
        <c:marker val="1"/>
        <c:axId val="465148520"/>
        <c:axId val="465151832"/>
      </c:lineChart>
      <c:catAx>
        <c:axId val="465148520"/>
        <c:scaling>
          <c:orientation val="minMax"/>
        </c:scaling>
        <c:axPos val="b"/>
        <c:tickLblPos val="nextTo"/>
        <c:txPr>
          <a:bodyPr/>
          <a:lstStyle/>
          <a:p>
            <a:pPr>
              <a:defRPr lang="zh-CN"/>
            </a:pPr>
            <a:endParaRPr lang="en-US"/>
          </a:p>
        </c:txPr>
        <c:crossAx val="465151832"/>
        <c:crosses val="autoZero"/>
        <c:auto val="1"/>
        <c:lblAlgn val="ctr"/>
        <c:lblOffset val="100"/>
      </c:catAx>
      <c:valAx>
        <c:axId val="465151832"/>
        <c:scaling>
          <c:orientation val="minMax"/>
        </c:scaling>
        <c:axPos val="l"/>
        <c:majorGridlines/>
        <c:numFmt formatCode="General" sourceLinked="1"/>
        <c:tickLblPos val="nextTo"/>
        <c:txPr>
          <a:bodyPr/>
          <a:lstStyle/>
          <a:p>
            <a:pPr>
              <a:defRPr lang="zh-CN"/>
            </a:pPr>
            <a:endParaRPr lang="en-US"/>
          </a:p>
        </c:txPr>
        <c:crossAx val="465148520"/>
        <c:crosses val="autoZero"/>
        <c:crossBetween val="between"/>
      </c:valAx>
    </c:plotArea>
    <c:legend>
      <c:legendPos val="r"/>
      <c:layout/>
      <c:txPr>
        <a:bodyPr/>
        <a:lstStyle/>
        <a:p>
          <a:pPr>
            <a:defRPr lang="zh-CN"/>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Sheet1!$D$14</c:f>
              <c:strCache>
                <c:ptCount val="1"/>
                <c:pt idx="0">
                  <c:v>Efficiency</c:v>
                </c:pt>
              </c:strCache>
            </c:strRef>
          </c:tx>
          <c:marker>
            <c:symbol val="none"/>
          </c:marker>
          <c:val>
            <c:numRef>
              <c:f>Sheet1!$D$15:$D$24</c:f>
              <c:numCache>
                <c:formatCode>General</c:formatCode>
                <c:ptCount val="10"/>
                <c:pt idx="0">
                  <c:v>0.796</c:v>
                </c:pt>
                <c:pt idx="1">
                  <c:v>0.348</c:v>
                </c:pt>
                <c:pt idx="2">
                  <c:v>0.239</c:v>
                </c:pt>
                <c:pt idx="3">
                  <c:v>0.184</c:v>
                </c:pt>
                <c:pt idx="4">
                  <c:v>0.155</c:v>
                </c:pt>
                <c:pt idx="5">
                  <c:v>0.126</c:v>
                </c:pt>
                <c:pt idx="6">
                  <c:v>0.117</c:v>
                </c:pt>
                <c:pt idx="7">
                  <c:v>0.095</c:v>
                </c:pt>
                <c:pt idx="8">
                  <c:v>0.088</c:v>
                </c:pt>
                <c:pt idx="9">
                  <c:v>0.086</c:v>
                </c:pt>
              </c:numCache>
            </c:numRef>
          </c:val>
        </c:ser>
        <c:marker val="1"/>
        <c:axId val="465173368"/>
        <c:axId val="465176648"/>
      </c:lineChart>
      <c:catAx>
        <c:axId val="465173368"/>
        <c:scaling>
          <c:orientation val="minMax"/>
        </c:scaling>
        <c:axPos val="b"/>
        <c:tickLblPos val="nextTo"/>
        <c:txPr>
          <a:bodyPr/>
          <a:lstStyle/>
          <a:p>
            <a:pPr>
              <a:defRPr lang="zh-CN"/>
            </a:pPr>
            <a:endParaRPr lang="en-US"/>
          </a:p>
        </c:txPr>
        <c:crossAx val="465176648"/>
        <c:crosses val="autoZero"/>
        <c:auto val="1"/>
        <c:lblAlgn val="ctr"/>
        <c:lblOffset val="100"/>
      </c:catAx>
      <c:valAx>
        <c:axId val="465176648"/>
        <c:scaling>
          <c:orientation val="minMax"/>
        </c:scaling>
        <c:axPos val="l"/>
        <c:majorGridlines/>
        <c:numFmt formatCode="General" sourceLinked="1"/>
        <c:tickLblPos val="nextTo"/>
        <c:txPr>
          <a:bodyPr/>
          <a:lstStyle/>
          <a:p>
            <a:pPr>
              <a:defRPr lang="zh-CN"/>
            </a:pPr>
            <a:endParaRPr lang="en-US"/>
          </a:p>
        </c:txPr>
        <c:crossAx val="465173368"/>
        <c:crosses val="autoZero"/>
        <c:crossBetween val="between"/>
      </c:valAx>
    </c:plotArea>
    <c:legend>
      <c:legendPos val="r"/>
      <c:layout/>
      <c:txPr>
        <a:bodyPr/>
        <a:lstStyle/>
        <a:p>
          <a:pPr>
            <a:defRPr lang="zh-CN"/>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Sheet1!$A$27</c:f>
              <c:strCache>
                <c:ptCount val="1"/>
                <c:pt idx="0">
                  <c:v>CPU</c:v>
                </c:pt>
              </c:strCache>
            </c:strRef>
          </c:tx>
          <c:marker>
            <c:symbol val="none"/>
          </c:marker>
          <c:val>
            <c:numRef>
              <c:f>Sheet1!$A$28:$A$37</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Sheet1!$C$27</c:f>
              <c:strCache>
                <c:ptCount val="1"/>
                <c:pt idx="0">
                  <c:v>Sizeup</c:v>
                </c:pt>
              </c:strCache>
            </c:strRef>
          </c:tx>
          <c:marker>
            <c:symbol val="none"/>
          </c:marker>
          <c:val>
            <c:numRef>
              <c:f>Sheet1!$C$28:$C$37</c:f>
              <c:numCache>
                <c:formatCode>General</c:formatCode>
                <c:ptCount val="10"/>
                <c:pt idx="0">
                  <c:v>1.060999999999999</c:v>
                </c:pt>
                <c:pt idx="1">
                  <c:v>0.928</c:v>
                </c:pt>
                <c:pt idx="2">
                  <c:v>0.796</c:v>
                </c:pt>
                <c:pt idx="3">
                  <c:v>0.795</c:v>
                </c:pt>
                <c:pt idx="4">
                  <c:v>0.928</c:v>
                </c:pt>
                <c:pt idx="5">
                  <c:v>0.796</c:v>
                </c:pt>
                <c:pt idx="6">
                  <c:v>0.928</c:v>
                </c:pt>
                <c:pt idx="7">
                  <c:v>1.060999999999999</c:v>
                </c:pt>
                <c:pt idx="8">
                  <c:v>1.194</c:v>
                </c:pt>
                <c:pt idx="9">
                  <c:v>1.326</c:v>
                </c:pt>
              </c:numCache>
            </c:numRef>
          </c:val>
        </c:ser>
        <c:marker val="1"/>
        <c:axId val="465203992"/>
        <c:axId val="465207304"/>
      </c:lineChart>
      <c:catAx>
        <c:axId val="465203992"/>
        <c:scaling>
          <c:orientation val="minMax"/>
        </c:scaling>
        <c:axPos val="b"/>
        <c:tickLblPos val="nextTo"/>
        <c:txPr>
          <a:bodyPr/>
          <a:lstStyle/>
          <a:p>
            <a:pPr>
              <a:defRPr lang="zh-CN"/>
            </a:pPr>
            <a:endParaRPr lang="en-US"/>
          </a:p>
        </c:txPr>
        <c:crossAx val="465207304"/>
        <c:crosses val="autoZero"/>
        <c:auto val="1"/>
        <c:lblAlgn val="ctr"/>
        <c:lblOffset val="100"/>
      </c:catAx>
      <c:valAx>
        <c:axId val="465207304"/>
        <c:scaling>
          <c:orientation val="minMax"/>
        </c:scaling>
        <c:axPos val="l"/>
        <c:majorGridlines/>
        <c:numFmt formatCode="General" sourceLinked="1"/>
        <c:tickLblPos val="nextTo"/>
        <c:txPr>
          <a:bodyPr/>
          <a:lstStyle/>
          <a:p>
            <a:pPr>
              <a:defRPr lang="zh-CN"/>
            </a:pPr>
            <a:endParaRPr lang="en-US"/>
          </a:p>
        </c:txPr>
        <c:crossAx val="465203992"/>
        <c:crosses val="autoZero"/>
        <c:crossBetween val="between"/>
      </c:valAx>
    </c:plotArea>
    <c:legend>
      <c:legendPos val="r"/>
      <c:layout/>
      <c:txPr>
        <a:bodyPr/>
        <a:lstStyle/>
        <a:p>
          <a:pPr>
            <a:defRPr lang="zh-CN"/>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Sheet1!$D$27</c:f>
              <c:strCache>
                <c:ptCount val="1"/>
                <c:pt idx="0">
                  <c:v>Efficiency</c:v>
                </c:pt>
              </c:strCache>
            </c:strRef>
          </c:tx>
          <c:marker>
            <c:symbol val="none"/>
          </c:marker>
          <c:val>
            <c:numRef>
              <c:f>Sheet1!$D$28:$D$37</c:f>
              <c:numCache>
                <c:formatCode>General</c:formatCode>
                <c:ptCount val="10"/>
                <c:pt idx="0">
                  <c:v>1.060999999999999</c:v>
                </c:pt>
                <c:pt idx="1">
                  <c:v>0.464</c:v>
                </c:pt>
                <c:pt idx="2">
                  <c:v>0.265</c:v>
                </c:pt>
                <c:pt idx="3">
                  <c:v>0.199</c:v>
                </c:pt>
                <c:pt idx="4">
                  <c:v>0.186</c:v>
                </c:pt>
                <c:pt idx="5">
                  <c:v>0.132</c:v>
                </c:pt>
                <c:pt idx="6">
                  <c:v>0.133</c:v>
                </c:pt>
                <c:pt idx="7">
                  <c:v>0.133</c:v>
                </c:pt>
                <c:pt idx="8">
                  <c:v>0.133</c:v>
                </c:pt>
                <c:pt idx="9">
                  <c:v>0.133</c:v>
                </c:pt>
              </c:numCache>
            </c:numRef>
          </c:val>
        </c:ser>
        <c:marker val="1"/>
        <c:axId val="465228712"/>
        <c:axId val="465231992"/>
      </c:lineChart>
      <c:catAx>
        <c:axId val="465228712"/>
        <c:scaling>
          <c:orientation val="minMax"/>
        </c:scaling>
        <c:axPos val="b"/>
        <c:tickLblPos val="nextTo"/>
        <c:txPr>
          <a:bodyPr/>
          <a:lstStyle/>
          <a:p>
            <a:pPr>
              <a:defRPr lang="zh-CN"/>
            </a:pPr>
            <a:endParaRPr lang="en-US"/>
          </a:p>
        </c:txPr>
        <c:crossAx val="465231992"/>
        <c:crosses val="autoZero"/>
        <c:auto val="1"/>
        <c:lblAlgn val="ctr"/>
        <c:lblOffset val="100"/>
      </c:catAx>
      <c:valAx>
        <c:axId val="465231992"/>
        <c:scaling>
          <c:orientation val="minMax"/>
        </c:scaling>
        <c:axPos val="l"/>
        <c:majorGridlines/>
        <c:numFmt formatCode="General" sourceLinked="1"/>
        <c:tickLblPos val="nextTo"/>
        <c:txPr>
          <a:bodyPr/>
          <a:lstStyle/>
          <a:p>
            <a:pPr>
              <a:defRPr lang="zh-CN"/>
            </a:pPr>
            <a:endParaRPr lang="en-US"/>
          </a:p>
        </c:txPr>
        <c:crossAx val="465228712"/>
        <c:crosses val="autoZero"/>
        <c:crossBetween val="between"/>
      </c:valAx>
    </c:plotArea>
    <c:legend>
      <c:legendPos val="r"/>
      <c:layout/>
      <c:txPr>
        <a:bodyPr/>
        <a:lstStyle/>
        <a:p>
          <a:pPr>
            <a:defRPr lang="zh-CN"/>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Sheet1!$A$46</c:f>
              <c:strCache>
                <c:ptCount val="1"/>
                <c:pt idx="0">
                  <c:v>CPU</c:v>
                </c:pt>
              </c:strCache>
            </c:strRef>
          </c:tx>
          <c:marker>
            <c:symbol val="none"/>
          </c:marker>
          <c:val>
            <c:numRef>
              <c:f>Sheet1!$A$47:$A$56</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Sheet1!$C$46</c:f>
              <c:strCache>
                <c:ptCount val="1"/>
                <c:pt idx="0">
                  <c:v>Sizeup</c:v>
                </c:pt>
              </c:strCache>
            </c:strRef>
          </c:tx>
          <c:marker>
            <c:symbol val="none"/>
          </c:marker>
          <c:val>
            <c:numRef>
              <c:f>Sheet1!$C$47:$C$56</c:f>
              <c:numCache>
                <c:formatCode>General</c:formatCode>
                <c:ptCount val="10"/>
                <c:pt idx="0">
                  <c:v>1.012997347480106</c:v>
                </c:pt>
                <c:pt idx="1">
                  <c:v>1.997480106100796</c:v>
                </c:pt>
                <c:pt idx="2">
                  <c:v>3.008753315649867</c:v>
                </c:pt>
                <c:pt idx="3">
                  <c:v>4.02148541114058</c:v>
                </c:pt>
                <c:pt idx="4">
                  <c:v>4.971220159151197</c:v>
                </c:pt>
                <c:pt idx="5">
                  <c:v>6.020159151193634</c:v>
                </c:pt>
                <c:pt idx="6">
                  <c:v>6.972546419098143</c:v>
                </c:pt>
                <c:pt idx="7">
                  <c:v>7.960610079575593</c:v>
                </c:pt>
                <c:pt idx="8">
                  <c:v>8.844960212201591</c:v>
                </c:pt>
                <c:pt idx="9">
                  <c:v>9.76273209549072</c:v>
                </c:pt>
              </c:numCache>
            </c:numRef>
          </c:val>
        </c:ser>
        <c:marker val="1"/>
        <c:axId val="465294168"/>
        <c:axId val="465297480"/>
      </c:lineChart>
      <c:catAx>
        <c:axId val="465294168"/>
        <c:scaling>
          <c:orientation val="minMax"/>
        </c:scaling>
        <c:axPos val="b"/>
        <c:tickLblPos val="nextTo"/>
        <c:txPr>
          <a:bodyPr/>
          <a:lstStyle/>
          <a:p>
            <a:pPr>
              <a:defRPr lang="zh-CN"/>
            </a:pPr>
            <a:endParaRPr lang="en-US"/>
          </a:p>
        </c:txPr>
        <c:crossAx val="465297480"/>
        <c:crosses val="autoZero"/>
        <c:auto val="1"/>
        <c:lblAlgn val="ctr"/>
        <c:lblOffset val="100"/>
      </c:catAx>
      <c:valAx>
        <c:axId val="465297480"/>
        <c:scaling>
          <c:orientation val="minMax"/>
        </c:scaling>
        <c:axPos val="l"/>
        <c:majorGridlines/>
        <c:numFmt formatCode="General" sourceLinked="1"/>
        <c:tickLblPos val="nextTo"/>
        <c:txPr>
          <a:bodyPr/>
          <a:lstStyle/>
          <a:p>
            <a:pPr>
              <a:defRPr lang="zh-CN"/>
            </a:pPr>
            <a:endParaRPr lang="en-US"/>
          </a:p>
        </c:txPr>
        <c:crossAx val="465294168"/>
        <c:crosses val="autoZero"/>
        <c:crossBetween val="between"/>
      </c:valAx>
    </c:plotArea>
    <c:legend>
      <c:legendPos val="r"/>
      <c:layout/>
      <c:txPr>
        <a:bodyPr/>
        <a:lstStyle/>
        <a:p>
          <a:pPr>
            <a:defRPr lang="zh-CN"/>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hart>
    <c:title>
      <c:layout/>
      <c:txPr>
        <a:bodyPr/>
        <a:lstStyle/>
        <a:p>
          <a:pPr>
            <a:defRPr lang="zh-CN"/>
          </a:pPr>
          <a:endParaRPr lang="en-US"/>
        </a:p>
      </c:txPr>
    </c:title>
    <c:plotArea>
      <c:layout/>
      <c:lineChart>
        <c:grouping val="stacked"/>
        <c:ser>
          <c:idx val="1"/>
          <c:order val="0"/>
          <c:tx>
            <c:strRef>
              <c:f>Sheet1!$D$46</c:f>
              <c:strCache>
                <c:ptCount val="1"/>
                <c:pt idx="0">
                  <c:v>Efficiency</c:v>
                </c:pt>
              </c:strCache>
            </c:strRef>
          </c:tx>
          <c:marker>
            <c:symbol val="none"/>
          </c:marker>
          <c:val>
            <c:numRef>
              <c:f>Sheet1!$D$47:$D$56</c:f>
              <c:numCache>
                <c:formatCode>General</c:formatCode>
                <c:ptCount val="10"/>
                <c:pt idx="0">
                  <c:v>1.012997347480106</c:v>
                </c:pt>
                <c:pt idx="1">
                  <c:v>0.998740053050398</c:v>
                </c:pt>
                <c:pt idx="2">
                  <c:v>1.00291777188329</c:v>
                </c:pt>
                <c:pt idx="3">
                  <c:v>1.005371352785146</c:v>
                </c:pt>
                <c:pt idx="4">
                  <c:v>0.994244031830239</c:v>
                </c:pt>
                <c:pt idx="5">
                  <c:v>1.003359858532272</c:v>
                </c:pt>
                <c:pt idx="6">
                  <c:v>0.996078059871163</c:v>
                </c:pt>
                <c:pt idx="7">
                  <c:v>0.995076259946949</c:v>
                </c:pt>
                <c:pt idx="8">
                  <c:v>0.982773356911288</c:v>
                </c:pt>
                <c:pt idx="9">
                  <c:v>0.976273209549072</c:v>
                </c:pt>
              </c:numCache>
            </c:numRef>
          </c:val>
        </c:ser>
        <c:marker val="1"/>
        <c:axId val="465319048"/>
        <c:axId val="465322328"/>
      </c:lineChart>
      <c:catAx>
        <c:axId val="465319048"/>
        <c:scaling>
          <c:orientation val="minMax"/>
        </c:scaling>
        <c:axPos val="b"/>
        <c:tickLblPos val="nextTo"/>
        <c:txPr>
          <a:bodyPr/>
          <a:lstStyle/>
          <a:p>
            <a:pPr>
              <a:defRPr lang="zh-CN"/>
            </a:pPr>
            <a:endParaRPr lang="en-US"/>
          </a:p>
        </c:txPr>
        <c:crossAx val="465322328"/>
        <c:crosses val="autoZero"/>
        <c:auto val="1"/>
        <c:lblAlgn val="ctr"/>
        <c:lblOffset val="100"/>
      </c:catAx>
      <c:valAx>
        <c:axId val="465322328"/>
        <c:scaling>
          <c:orientation val="minMax"/>
        </c:scaling>
        <c:axPos val="l"/>
        <c:majorGridlines/>
        <c:numFmt formatCode="General" sourceLinked="1"/>
        <c:tickLblPos val="nextTo"/>
        <c:txPr>
          <a:bodyPr/>
          <a:lstStyle/>
          <a:p>
            <a:pPr>
              <a:defRPr lang="zh-CN"/>
            </a:pPr>
            <a:endParaRPr lang="en-US"/>
          </a:p>
        </c:txPr>
        <c:crossAx val="465319048"/>
        <c:crosses val="autoZero"/>
        <c:crossBetween val="between"/>
      </c:valAx>
    </c:plotArea>
    <c:legend>
      <c:legendPos val="r"/>
      <c:layout/>
      <c:txPr>
        <a:bodyPr/>
        <a:lstStyle/>
        <a:p>
          <a:pPr>
            <a:defRPr lang="zh-CN"/>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tx>
            <c:strRef>
              <c:f>Sheet1!$A$59</c:f>
              <c:strCache>
                <c:ptCount val="1"/>
                <c:pt idx="0">
                  <c:v>CPU</c:v>
                </c:pt>
              </c:strCache>
            </c:strRef>
          </c:tx>
          <c:marker>
            <c:symbol val="none"/>
          </c:marker>
          <c:val>
            <c:numRef>
              <c:f>Sheet1!$A$60:$A$69</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Sheet1!$C$59</c:f>
              <c:strCache>
                <c:ptCount val="1"/>
                <c:pt idx="0">
                  <c:v>Sizeup</c:v>
                </c:pt>
              </c:strCache>
            </c:strRef>
          </c:tx>
          <c:marker>
            <c:symbol val="none"/>
          </c:marker>
          <c:val>
            <c:numRef>
              <c:f>Sheet1!$C$60:$C$69</c:f>
              <c:numCache>
                <c:formatCode>General</c:formatCode>
                <c:ptCount val="10"/>
                <c:pt idx="0">
                  <c:v>1.059436313670352</c:v>
                </c:pt>
                <c:pt idx="1">
                  <c:v>2.113951556208858</c:v>
                </c:pt>
                <c:pt idx="2">
                  <c:v>3.161053237042244</c:v>
                </c:pt>
                <c:pt idx="3">
                  <c:v>4.198057135553142</c:v>
                </c:pt>
                <c:pt idx="4">
                  <c:v>5.231801623314378</c:v>
                </c:pt>
                <c:pt idx="5">
                  <c:v>6.328944845657309</c:v>
                </c:pt>
                <c:pt idx="6">
                  <c:v>7.289256726529047</c:v>
                </c:pt>
                <c:pt idx="7">
                  <c:v>8.37924202722567</c:v>
                </c:pt>
                <c:pt idx="8">
                  <c:v>9.360963763021665</c:v>
                </c:pt>
                <c:pt idx="9">
                  <c:v>10.30651243049786</c:v>
                </c:pt>
              </c:numCache>
            </c:numRef>
          </c:val>
        </c:ser>
        <c:marker val="1"/>
        <c:axId val="465349640"/>
        <c:axId val="465352952"/>
      </c:lineChart>
      <c:catAx>
        <c:axId val="465349640"/>
        <c:scaling>
          <c:orientation val="minMax"/>
        </c:scaling>
        <c:axPos val="b"/>
        <c:tickLblPos val="nextTo"/>
        <c:txPr>
          <a:bodyPr/>
          <a:lstStyle/>
          <a:p>
            <a:pPr>
              <a:defRPr lang="zh-CN"/>
            </a:pPr>
            <a:endParaRPr lang="en-US"/>
          </a:p>
        </c:txPr>
        <c:crossAx val="465352952"/>
        <c:crosses val="autoZero"/>
        <c:auto val="1"/>
        <c:lblAlgn val="ctr"/>
        <c:lblOffset val="100"/>
      </c:catAx>
      <c:valAx>
        <c:axId val="465352952"/>
        <c:scaling>
          <c:orientation val="minMax"/>
        </c:scaling>
        <c:axPos val="l"/>
        <c:majorGridlines/>
        <c:numFmt formatCode="General" sourceLinked="1"/>
        <c:tickLblPos val="nextTo"/>
        <c:txPr>
          <a:bodyPr/>
          <a:lstStyle/>
          <a:p>
            <a:pPr>
              <a:defRPr lang="zh-CN"/>
            </a:pPr>
            <a:endParaRPr lang="en-US"/>
          </a:p>
        </c:txPr>
        <c:crossAx val="465349640"/>
        <c:crosses val="autoZero"/>
        <c:crossBetween val="between"/>
      </c:valAx>
    </c:plotArea>
    <c:legend>
      <c:legendPos val="r"/>
      <c:layout/>
      <c:txPr>
        <a:bodyPr/>
        <a:lstStyle/>
        <a:p>
          <a:pPr>
            <a:defRPr lang="zh-CN"/>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8DF0C-DC6E-9144-93DA-24B7B9C0CDF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F104B7D-7A1B-6046-A065-87A6E99E9B05}">
      <dgm:prSet phldrT="[Text]"/>
      <dgm:spPr/>
      <dgm:t>
        <a:bodyPr/>
        <a:lstStyle/>
        <a:p>
          <a:r>
            <a:rPr lang="en-US" dirty="0" smtClean="0"/>
            <a:t>Student</a:t>
          </a:r>
          <a:endParaRPr lang="en-US" dirty="0"/>
        </a:p>
      </dgm:t>
    </dgm:pt>
    <dgm:pt modelId="{7CA2F7AC-04F9-1646-824F-0897EC21C2BA}" type="parTrans" cxnId="{C7DE49D9-E5E9-174A-83BA-F7D588F0DCC9}">
      <dgm:prSet/>
      <dgm:spPr/>
      <dgm:t>
        <a:bodyPr/>
        <a:lstStyle/>
        <a:p>
          <a:endParaRPr lang="en-US"/>
        </a:p>
      </dgm:t>
    </dgm:pt>
    <dgm:pt modelId="{8DFBFF52-8B0D-2D44-B180-C928225BCD4E}" type="sibTrans" cxnId="{C7DE49D9-E5E9-174A-83BA-F7D588F0DCC9}">
      <dgm:prSet/>
      <dgm:spPr/>
      <dgm:t>
        <a:bodyPr/>
        <a:lstStyle/>
        <a:p>
          <a:endParaRPr lang="en-US"/>
        </a:p>
      </dgm:t>
    </dgm:pt>
    <dgm:pt modelId="{4C20858E-78CE-ED48-BFD4-C5C149B5F321}">
      <dgm:prSet phldrT="[Text]"/>
      <dgm:spPr/>
      <dgm:t>
        <a:bodyPr/>
        <a:lstStyle/>
        <a:p>
          <a:r>
            <a:rPr lang="en-US" dirty="0" err="1" smtClean="0"/>
            <a:t>getId</a:t>
          </a:r>
          <a:r>
            <a:rPr lang="en-US" dirty="0" smtClean="0"/>
            <a:t>()</a:t>
          </a:r>
          <a:endParaRPr lang="en-US" dirty="0"/>
        </a:p>
      </dgm:t>
    </dgm:pt>
    <dgm:pt modelId="{5E3D5491-E126-1545-9A01-4344CF224414}" type="parTrans" cxnId="{56932154-78AF-CE4A-B3EA-4328444F2DF3}">
      <dgm:prSet/>
      <dgm:spPr/>
      <dgm:t>
        <a:bodyPr/>
        <a:lstStyle/>
        <a:p>
          <a:endParaRPr lang="en-US"/>
        </a:p>
      </dgm:t>
    </dgm:pt>
    <dgm:pt modelId="{BBAAAB9E-DF69-3941-BD06-EFDBFF7C3821}" type="sibTrans" cxnId="{56932154-78AF-CE4A-B3EA-4328444F2DF3}">
      <dgm:prSet/>
      <dgm:spPr/>
      <dgm:t>
        <a:bodyPr/>
        <a:lstStyle/>
        <a:p>
          <a:endParaRPr lang="en-US"/>
        </a:p>
      </dgm:t>
    </dgm:pt>
    <dgm:pt modelId="{1AD71F87-2865-8041-AE5C-2F48D32E1AFD}">
      <dgm:prSet phldrT="[Text]"/>
      <dgm:spPr/>
      <dgm:t>
        <a:bodyPr/>
        <a:lstStyle/>
        <a:p>
          <a:r>
            <a:rPr lang="en-US" dirty="0" err="1" smtClean="0"/>
            <a:t>getName</a:t>
          </a:r>
          <a:r>
            <a:rPr lang="en-US" dirty="0" smtClean="0"/>
            <a:t>()</a:t>
          </a:r>
          <a:endParaRPr lang="en-US" dirty="0"/>
        </a:p>
      </dgm:t>
    </dgm:pt>
    <dgm:pt modelId="{BD664731-99EB-0344-897D-F22E0A04E728}" type="parTrans" cxnId="{A5A40AB7-C7EB-4E4E-8235-B56DB9EF6891}">
      <dgm:prSet/>
      <dgm:spPr/>
      <dgm:t>
        <a:bodyPr/>
        <a:lstStyle/>
        <a:p>
          <a:endParaRPr lang="en-US"/>
        </a:p>
      </dgm:t>
    </dgm:pt>
    <dgm:pt modelId="{64F22D22-C7A4-8940-BA64-8EFCD39AAB06}" type="sibTrans" cxnId="{A5A40AB7-C7EB-4E4E-8235-B56DB9EF6891}">
      <dgm:prSet/>
      <dgm:spPr/>
      <dgm:t>
        <a:bodyPr/>
        <a:lstStyle/>
        <a:p>
          <a:endParaRPr lang="en-US"/>
        </a:p>
      </dgm:t>
    </dgm:pt>
    <dgm:pt modelId="{8E754668-61FA-CE40-964F-804DA6600D7F}">
      <dgm:prSet phldrT="[Text]"/>
      <dgm:spPr/>
      <dgm:t>
        <a:bodyPr/>
        <a:lstStyle/>
        <a:p>
          <a:r>
            <a:rPr lang="en-US" dirty="0" smtClean="0"/>
            <a:t>Section</a:t>
          </a:r>
          <a:endParaRPr lang="en-US" dirty="0"/>
        </a:p>
      </dgm:t>
    </dgm:pt>
    <dgm:pt modelId="{950179F3-4257-1B4B-B744-F47724B1DAD3}" type="parTrans" cxnId="{4871B3C8-FC89-B844-9C61-90D88DF1944B}">
      <dgm:prSet/>
      <dgm:spPr/>
      <dgm:t>
        <a:bodyPr/>
        <a:lstStyle/>
        <a:p>
          <a:endParaRPr lang="en-US"/>
        </a:p>
      </dgm:t>
    </dgm:pt>
    <dgm:pt modelId="{571FC003-C26B-A646-AE1D-CC4EC8AF7BBF}" type="sibTrans" cxnId="{4871B3C8-FC89-B844-9C61-90D88DF1944B}">
      <dgm:prSet/>
      <dgm:spPr/>
      <dgm:t>
        <a:bodyPr/>
        <a:lstStyle/>
        <a:p>
          <a:endParaRPr lang="en-US"/>
        </a:p>
      </dgm:t>
    </dgm:pt>
    <dgm:pt modelId="{51963CBD-8805-8546-919A-03CAF9A29FB4}">
      <dgm:prSet phldrT="[Text]"/>
      <dgm:spPr/>
      <dgm:t>
        <a:bodyPr/>
        <a:lstStyle/>
        <a:p>
          <a:r>
            <a:rPr lang="en-US" dirty="0" err="1" smtClean="0"/>
            <a:t>getId</a:t>
          </a:r>
          <a:r>
            <a:rPr lang="en-US" dirty="0" smtClean="0"/>
            <a:t>()</a:t>
          </a:r>
          <a:endParaRPr lang="en-US" dirty="0"/>
        </a:p>
      </dgm:t>
    </dgm:pt>
    <dgm:pt modelId="{67FAE64F-125D-E148-A8C1-936B7BB2EB98}" type="parTrans" cxnId="{3D06225D-475A-3D4B-9F07-68001AEE5F8F}">
      <dgm:prSet/>
      <dgm:spPr/>
      <dgm:t>
        <a:bodyPr/>
        <a:lstStyle/>
        <a:p>
          <a:endParaRPr lang="en-US"/>
        </a:p>
      </dgm:t>
    </dgm:pt>
    <dgm:pt modelId="{1AF55E14-106C-9B44-A6D8-ABB7ABCF4832}" type="sibTrans" cxnId="{3D06225D-475A-3D4B-9F07-68001AEE5F8F}">
      <dgm:prSet/>
      <dgm:spPr/>
      <dgm:t>
        <a:bodyPr/>
        <a:lstStyle/>
        <a:p>
          <a:endParaRPr lang="en-US"/>
        </a:p>
      </dgm:t>
    </dgm:pt>
    <dgm:pt modelId="{A405B6FD-5C1E-E341-8BE3-C130E2D91C85}">
      <dgm:prSet phldrT="[Text]"/>
      <dgm:spPr/>
      <dgm:t>
        <a:bodyPr/>
        <a:lstStyle/>
        <a:p>
          <a:r>
            <a:rPr lang="en-US" dirty="0" err="1" smtClean="0"/>
            <a:t>getTitle</a:t>
          </a:r>
          <a:r>
            <a:rPr lang="en-US" dirty="0" smtClean="0"/>
            <a:t>()</a:t>
          </a:r>
          <a:endParaRPr lang="en-US" dirty="0"/>
        </a:p>
      </dgm:t>
    </dgm:pt>
    <dgm:pt modelId="{68C90114-97E3-2341-AC48-15F0FEB7299D}" type="parTrans" cxnId="{49CC37AE-F231-EF44-B6F8-926DCBA5EC10}">
      <dgm:prSet/>
      <dgm:spPr/>
      <dgm:t>
        <a:bodyPr/>
        <a:lstStyle/>
        <a:p>
          <a:endParaRPr lang="en-US"/>
        </a:p>
      </dgm:t>
    </dgm:pt>
    <dgm:pt modelId="{35C56884-2262-7849-A004-E3C5D77D0AEF}" type="sibTrans" cxnId="{49CC37AE-F231-EF44-B6F8-926DCBA5EC10}">
      <dgm:prSet/>
      <dgm:spPr/>
      <dgm:t>
        <a:bodyPr/>
        <a:lstStyle/>
        <a:p>
          <a:endParaRPr lang="en-US"/>
        </a:p>
      </dgm:t>
    </dgm:pt>
    <dgm:pt modelId="{11348B6B-D074-FB47-993F-9D67CA943064}">
      <dgm:prSet phldrT="[Text]"/>
      <dgm:spPr/>
      <dgm:t>
        <a:bodyPr/>
        <a:lstStyle/>
        <a:p>
          <a:r>
            <a:rPr lang="en-US" dirty="0" smtClean="0"/>
            <a:t>Schedule</a:t>
          </a:r>
          <a:endParaRPr lang="en-US" dirty="0"/>
        </a:p>
      </dgm:t>
    </dgm:pt>
    <dgm:pt modelId="{A07EEF74-025C-D54F-8416-66ACA996C3AC}" type="parTrans" cxnId="{9E92D26B-DBF1-934B-85D5-371645409DEF}">
      <dgm:prSet/>
      <dgm:spPr/>
      <dgm:t>
        <a:bodyPr/>
        <a:lstStyle/>
        <a:p>
          <a:endParaRPr lang="en-US"/>
        </a:p>
      </dgm:t>
    </dgm:pt>
    <dgm:pt modelId="{ADBA302F-C04C-744C-B41C-B82F6C110E1F}" type="sibTrans" cxnId="{9E92D26B-DBF1-934B-85D5-371645409DEF}">
      <dgm:prSet/>
      <dgm:spPr/>
      <dgm:t>
        <a:bodyPr/>
        <a:lstStyle/>
        <a:p>
          <a:endParaRPr lang="en-US"/>
        </a:p>
      </dgm:t>
    </dgm:pt>
    <dgm:pt modelId="{3D69A784-3F28-F64F-B4B4-A0430307E301}">
      <dgm:prSet phldrT="[Text]"/>
      <dgm:spPr/>
      <dgm:t>
        <a:bodyPr/>
        <a:lstStyle/>
        <a:p>
          <a:r>
            <a:rPr lang="en-US" dirty="0" smtClean="0"/>
            <a:t>Map&lt;</a:t>
          </a:r>
          <a:r>
            <a:rPr lang="en-US" dirty="0" err="1" smtClean="0"/>
            <a:t>SectionId</a:t>
          </a:r>
          <a:r>
            <a:rPr lang="en-US" dirty="0" smtClean="0"/>
            <a:t>, Slot&gt;</a:t>
          </a:r>
          <a:endParaRPr lang="en-US" dirty="0"/>
        </a:p>
      </dgm:t>
    </dgm:pt>
    <dgm:pt modelId="{521A6792-322F-C64C-9A57-ADACAEF0A092}" type="parTrans" cxnId="{1E7BE5B0-15FE-5B47-BAC1-613667EB98AC}">
      <dgm:prSet/>
      <dgm:spPr/>
      <dgm:t>
        <a:bodyPr/>
        <a:lstStyle/>
        <a:p>
          <a:endParaRPr lang="en-US"/>
        </a:p>
      </dgm:t>
    </dgm:pt>
    <dgm:pt modelId="{60830AAB-3824-B74A-8E0D-C69AB231ACDF}" type="sibTrans" cxnId="{1E7BE5B0-15FE-5B47-BAC1-613667EB98AC}">
      <dgm:prSet/>
      <dgm:spPr/>
      <dgm:t>
        <a:bodyPr/>
        <a:lstStyle/>
        <a:p>
          <a:endParaRPr lang="en-US"/>
        </a:p>
      </dgm:t>
    </dgm:pt>
    <dgm:pt modelId="{F3AD1050-F8FA-894C-AC12-6086C3F7B97B}">
      <dgm:prSet phldrT="[Text]"/>
      <dgm:spPr/>
      <dgm:t>
        <a:bodyPr/>
        <a:lstStyle/>
        <a:p>
          <a:r>
            <a:rPr lang="en-US" dirty="0" err="1" smtClean="0"/>
            <a:t>getProfessor</a:t>
          </a:r>
          <a:r>
            <a:rPr lang="en-US" dirty="0" smtClean="0"/>
            <a:t>()</a:t>
          </a:r>
          <a:endParaRPr lang="en-US" dirty="0"/>
        </a:p>
      </dgm:t>
    </dgm:pt>
    <dgm:pt modelId="{CAE1D1D5-0CEA-F144-B47B-691316245B1F}" type="parTrans" cxnId="{A086E961-2B53-0044-BCD8-DFD9491FA412}">
      <dgm:prSet/>
      <dgm:spPr/>
      <dgm:t>
        <a:bodyPr/>
        <a:lstStyle/>
        <a:p>
          <a:endParaRPr lang="en-US"/>
        </a:p>
      </dgm:t>
    </dgm:pt>
    <dgm:pt modelId="{6C68AEE7-C1A6-8D49-807B-82DB89330811}" type="sibTrans" cxnId="{A086E961-2B53-0044-BCD8-DFD9491FA412}">
      <dgm:prSet/>
      <dgm:spPr/>
      <dgm:t>
        <a:bodyPr/>
        <a:lstStyle/>
        <a:p>
          <a:endParaRPr lang="en-US"/>
        </a:p>
      </dgm:t>
    </dgm:pt>
    <dgm:pt modelId="{5C354819-0EB1-4843-846D-081B598DF271}">
      <dgm:prSet phldrT="[Text]"/>
      <dgm:spPr/>
      <dgm:t>
        <a:bodyPr/>
        <a:lstStyle/>
        <a:p>
          <a:r>
            <a:rPr lang="en-US" dirty="0" smtClean="0"/>
            <a:t>…</a:t>
          </a:r>
          <a:endParaRPr lang="en-US" dirty="0"/>
        </a:p>
      </dgm:t>
    </dgm:pt>
    <dgm:pt modelId="{E509DA0C-E6AC-1043-A7A1-E86E58945BC5}" type="parTrans" cxnId="{9935CEA8-7C75-7149-9834-9EDE649EAD3A}">
      <dgm:prSet/>
      <dgm:spPr/>
      <dgm:t>
        <a:bodyPr/>
        <a:lstStyle/>
        <a:p>
          <a:endParaRPr lang="en-US"/>
        </a:p>
      </dgm:t>
    </dgm:pt>
    <dgm:pt modelId="{9FF9511D-97CD-D346-81E6-A976F2A595E8}" type="sibTrans" cxnId="{9935CEA8-7C75-7149-9834-9EDE649EAD3A}">
      <dgm:prSet/>
      <dgm:spPr/>
      <dgm:t>
        <a:bodyPr/>
        <a:lstStyle/>
        <a:p>
          <a:endParaRPr lang="en-US"/>
        </a:p>
      </dgm:t>
    </dgm:pt>
    <dgm:pt modelId="{DA6F74A8-5619-BC47-8EFE-2335C7C1281C}">
      <dgm:prSet phldrT="[Text]"/>
      <dgm:spPr/>
      <dgm:t>
        <a:bodyPr/>
        <a:lstStyle/>
        <a:p>
          <a:r>
            <a:rPr lang="en-US" dirty="0" err="1" smtClean="0"/>
            <a:t>getRank</a:t>
          </a:r>
          <a:r>
            <a:rPr lang="en-US" dirty="0" smtClean="0"/>
            <a:t>()</a:t>
          </a:r>
          <a:endParaRPr lang="en-US" dirty="0"/>
        </a:p>
      </dgm:t>
    </dgm:pt>
    <dgm:pt modelId="{3C40050D-0321-6E48-9A07-068DBFFEC3E1}" type="parTrans" cxnId="{07F88D5B-B466-E54C-A3A2-4FF2DE399E12}">
      <dgm:prSet/>
      <dgm:spPr/>
      <dgm:t>
        <a:bodyPr/>
        <a:lstStyle/>
        <a:p>
          <a:endParaRPr lang="en-US"/>
        </a:p>
      </dgm:t>
    </dgm:pt>
    <dgm:pt modelId="{080E0CCA-39DC-A443-A004-14B4CE46490F}" type="sibTrans" cxnId="{07F88D5B-B466-E54C-A3A2-4FF2DE399E12}">
      <dgm:prSet/>
      <dgm:spPr/>
      <dgm:t>
        <a:bodyPr/>
        <a:lstStyle/>
        <a:p>
          <a:endParaRPr lang="en-US"/>
        </a:p>
      </dgm:t>
    </dgm:pt>
    <dgm:pt modelId="{5A4EEB33-81B7-A444-BB77-3B1A2E0352BA}">
      <dgm:prSet phldrT="[Text]"/>
      <dgm:spPr/>
      <dgm:t>
        <a:bodyPr/>
        <a:lstStyle/>
        <a:p>
          <a:endParaRPr lang="en-US" dirty="0"/>
        </a:p>
      </dgm:t>
    </dgm:pt>
    <dgm:pt modelId="{FA661151-98C7-9446-B37F-44AFACA74070}" type="parTrans" cxnId="{C4673B13-2445-184C-B05E-3234745F1CC9}">
      <dgm:prSet/>
      <dgm:spPr/>
      <dgm:t>
        <a:bodyPr/>
        <a:lstStyle/>
        <a:p>
          <a:endParaRPr lang="en-US"/>
        </a:p>
      </dgm:t>
    </dgm:pt>
    <dgm:pt modelId="{BE2EF823-0F7C-FF46-B483-1C2F1D5E4B1B}" type="sibTrans" cxnId="{C4673B13-2445-184C-B05E-3234745F1CC9}">
      <dgm:prSet/>
      <dgm:spPr/>
      <dgm:t>
        <a:bodyPr/>
        <a:lstStyle/>
        <a:p>
          <a:endParaRPr lang="en-US"/>
        </a:p>
      </dgm:t>
    </dgm:pt>
    <dgm:pt modelId="{4E8D71FF-2F4B-524C-9107-51C38A686CEF}" type="pres">
      <dgm:prSet presAssocID="{7F88DF0C-DC6E-9144-93DA-24B7B9C0CDFA}" presName="Name0" presStyleCnt="0">
        <dgm:presLayoutVars>
          <dgm:dir/>
          <dgm:animLvl val="lvl"/>
          <dgm:resizeHandles val="exact"/>
        </dgm:presLayoutVars>
      </dgm:prSet>
      <dgm:spPr/>
      <dgm:t>
        <a:bodyPr/>
        <a:lstStyle/>
        <a:p>
          <a:endParaRPr lang="en-US"/>
        </a:p>
      </dgm:t>
    </dgm:pt>
    <dgm:pt modelId="{AC6C2115-B2CE-B444-96AD-12AE984C2884}" type="pres">
      <dgm:prSet presAssocID="{6F104B7D-7A1B-6046-A065-87A6E99E9B05}" presName="composite" presStyleCnt="0"/>
      <dgm:spPr/>
    </dgm:pt>
    <dgm:pt modelId="{FB1AA19B-100F-D741-AD80-30F9F98BDD2E}" type="pres">
      <dgm:prSet presAssocID="{6F104B7D-7A1B-6046-A065-87A6E99E9B05}" presName="parTx" presStyleLbl="alignNode1" presStyleIdx="0" presStyleCnt="3">
        <dgm:presLayoutVars>
          <dgm:chMax val="0"/>
          <dgm:chPref val="0"/>
          <dgm:bulletEnabled val="1"/>
        </dgm:presLayoutVars>
      </dgm:prSet>
      <dgm:spPr/>
      <dgm:t>
        <a:bodyPr/>
        <a:lstStyle/>
        <a:p>
          <a:endParaRPr lang="en-US"/>
        </a:p>
      </dgm:t>
    </dgm:pt>
    <dgm:pt modelId="{FF23F3A0-FE85-874F-9C9D-EFB488E528E7}" type="pres">
      <dgm:prSet presAssocID="{6F104B7D-7A1B-6046-A065-87A6E99E9B05}" presName="desTx" presStyleLbl="alignAccFollowNode1" presStyleIdx="0" presStyleCnt="3">
        <dgm:presLayoutVars>
          <dgm:bulletEnabled val="1"/>
        </dgm:presLayoutVars>
      </dgm:prSet>
      <dgm:spPr/>
      <dgm:t>
        <a:bodyPr/>
        <a:lstStyle/>
        <a:p>
          <a:endParaRPr lang="en-US"/>
        </a:p>
      </dgm:t>
    </dgm:pt>
    <dgm:pt modelId="{437921EE-FC6D-8340-AE97-FAA377C8D291}" type="pres">
      <dgm:prSet presAssocID="{8DFBFF52-8B0D-2D44-B180-C928225BCD4E}" presName="space" presStyleCnt="0"/>
      <dgm:spPr/>
    </dgm:pt>
    <dgm:pt modelId="{F9A49114-A51B-014A-8680-09BF35432669}" type="pres">
      <dgm:prSet presAssocID="{8E754668-61FA-CE40-964F-804DA6600D7F}" presName="composite" presStyleCnt="0"/>
      <dgm:spPr/>
    </dgm:pt>
    <dgm:pt modelId="{AB5F413A-58A4-9E4F-8F00-CDDD3B11C58B}" type="pres">
      <dgm:prSet presAssocID="{8E754668-61FA-CE40-964F-804DA6600D7F}" presName="parTx" presStyleLbl="alignNode1" presStyleIdx="1" presStyleCnt="3">
        <dgm:presLayoutVars>
          <dgm:chMax val="0"/>
          <dgm:chPref val="0"/>
          <dgm:bulletEnabled val="1"/>
        </dgm:presLayoutVars>
      </dgm:prSet>
      <dgm:spPr/>
      <dgm:t>
        <a:bodyPr/>
        <a:lstStyle/>
        <a:p>
          <a:endParaRPr lang="en-US"/>
        </a:p>
      </dgm:t>
    </dgm:pt>
    <dgm:pt modelId="{500169A6-E88D-4E4E-A113-6AD70A0300D0}" type="pres">
      <dgm:prSet presAssocID="{8E754668-61FA-CE40-964F-804DA6600D7F}" presName="desTx" presStyleLbl="alignAccFollowNode1" presStyleIdx="1" presStyleCnt="3">
        <dgm:presLayoutVars>
          <dgm:bulletEnabled val="1"/>
        </dgm:presLayoutVars>
      </dgm:prSet>
      <dgm:spPr/>
      <dgm:t>
        <a:bodyPr/>
        <a:lstStyle/>
        <a:p>
          <a:endParaRPr lang="en-US"/>
        </a:p>
      </dgm:t>
    </dgm:pt>
    <dgm:pt modelId="{10DA789E-6660-774B-9F38-7A48C0590F49}" type="pres">
      <dgm:prSet presAssocID="{571FC003-C26B-A646-AE1D-CC4EC8AF7BBF}" presName="space" presStyleCnt="0"/>
      <dgm:spPr/>
    </dgm:pt>
    <dgm:pt modelId="{278E402F-03CB-4A43-ADB9-BB325A083294}" type="pres">
      <dgm:prSet presAssocID="{11348B6B-D074-FB47-993F-9D67CA943064}" presName="composite" presStyleCnt="0"/>
      <dgm:spPr/>
    </dgm:pt>
    <dgm:pt modelId="{02D7F42D-F54E-1046-A866-83D7BA22F03F}" type="pres">
      <dgm:prSet presAssocID="{11348B6B-D074-FB47-993F-9D67CA943064}" presName="parTx" presStyleLbl="alignNode1" presStyleIdx="2" presStyleCnt="3">
        <dgm:presLayoutVars>
          <dgm:chMax val="0"/>
          <dgm:chPref val="0"/>
          <dgm:bulletEnabled val="1"/>
        </dgm:presLayoutVars>
      </dgm:prSet>
      <dgm:spPr/>
      <dgm:t>
        <a:bodyPr/>
        <a:lstStyle/>
        <a:p>
          <a:endParaRPr lang="en-US"/>
        </a:p>
      </dgm:t>
    </dgm:pt>
    <dgm:pt modelId="{57E5E80F-9C56-1B45-96E4-5293389B9651}" type="pres">
      <dgm:prSet presAssocID="{11348B6B-D074-FB47-993F-9D67CA943064}" presName="desTx" presStyleLbl="alignAccFollowNode1" presStyleIdx="2" presStyleCnt="3">
        <dgm:presLayoutVars>
          <dgm:bulletEnabled val="1"/>
        </dgm:presLayoutVars>
      </dgm:prSet>
      <dgm:spPr/>
      <dgm:t>
        <a:bodyPr/>
        <a:lstStyle/>
        <a:p>
          <a:endParaRPr lang="en-US"/>
        </a:p>
      </dgm:t>
    </dgm:pt>
  </dgm:ptLst>
  <dgm:cxnLst>
    <dgm:cxn modelId="{3D06225D-475A-3D4B-9F07-68001AEE5F8F}" srcId="{8E754668-61FA-CE40-964F-804DA6600D7F}" destId="{51963CBD-8805-8546-919A-03CAF9A29FB4}" srcOrd="0" destOrd="0" parTransId="{67FAE64F-125D-E148-A8C1-936B7BB2EB98}" sibTransId="{1AF55E14-106C-9B44-A6D8-ABB7ABCF4832}"/>
    <dgm:cxn modelId="{DE655253-9526-DA47-9971-F9CB34870B0B}" type="presOf" srcId="{5C354819-0EB1-4843-846D-081B598DF271}" destId="{500169A6-E88D-4E4E-A113-6AD70A0300D0}" srcOrd="0" destOrd="3" presId="urn:microsoft.com/office/officeart/2005/8/layout/hList1"/>
    <dgm:cxn modelId="{0627DB5A-B865-5A46-8E4B-7C1078822AA9}" type="presOf" srcId="{1AD71F87-2865-8041-AE5C-2F48D32E1AFD}" destId="{FF23F3A0-FE85-874F-9C9D-EFB488E528E7}" srcOrd="0" destOrd="1" presId="urn:microsoft.com/office/officeart/2005/8/layout/hList1"/>
    <dgm:cxn modelId="{56932154-78AF-CE4A-B3EA-4328444F2DF3}" srcId="{6F104B7D-7A1B-6046-A065-87A6E99E9B05}" destId="{4C20858E-78CE-ED48-BFD4-C5C149B5F321}" srcOrd="0" destOrd="0" parTransId="{5E3D5491-E126-1545-9A01-4344CF224414}" sibTransId="{BBAAAB9E-DF69-3941-BD06-EFDBFF7C3821}"/>
    <dgm:cxn modelId="{C7DE49D9-E5E9-174A-83BA-F7D588F0DCC9}" srcId="{7F88DF0C-DC6E-9144-93DA-24B7B9C0CDFA}" destId="{6F104B7D-7A1B-6046-A065-87A6E99E9B05}" srcOrd="0" destOrd="0" parTransId="{7CA2F7AC-04F9-1646-824F-0897EC21C2BA}" sibTransId="{8DFBFF52-8B0D-2D44-B180-C928225BCD4E}"/>
    <dgm:cxn modelId="{07F88D5B-B466-E54C-A3A2-4FF2DE399E12}" srcId="{11348B6B-D074-FB47-993F-9D67CA943064}" destId="{DA6F74A8-5619-BC47-8EFE-2335C7C1281C}" srcOrd="1" destOrd="0" parTransId="{3C40050D-0321-6E48-9A07-068DBFFEC3E1}" sibTransId="{080E0CCA-39DC-A443-A004-14B4CE46490F}"/>
    <dgm:cxn modelId="{4871B3C8-FC89-B844-9C61-90D88DF1944B}" srcId="{7F88DF0C-DC6E-9144-93DA-24B7B9C0CDFA}" destId="{8E754668-61FA-CE40-964F-804DA6600D7F}" srcOrd="1" destOrd="0" parTransId="{950179F3-4257-1B4B-B744-F47724B1DAD3}" sibTransId="{571FC003-C26B-A646-AE1D-CC4EC8AF7BBF}"/>
    <dgm:cxn modelId="{A5A40AB7-C7EB-4E4E-8235-B56DB9EF6891}" srcId="{6F104B7D-7A1B-6046-A065-87A6E99E9B05}" destId="{1AD71F87-2865-8041-AE5C-2F48D32E1AFD}" srcOrd="1" destOrd="0" parTransId="{BD664731-99EB-0344-897D-F22E0A04E728}" sibTransId="{64F22D22-C7A4-8940-BA64-8EFCD39AAB06}"/>
    <dgm:cxn modelId="{5962141B-A558-4845-97F6-B36327E0D7FB}" type="presOf" srcId="{5A4EEB33-81B7-A444-BB77-3B1A2E0352BA}" destId="{57E5E80F-9C56-1B45-96E4-5293389B9651}" srcOrd="0" destOrd="2" presId="urn:microsoft.com/office/officeart/2005/8/layout/hList1"/>
    <dgm:cxn modelId="{9935CEA8-7C75-7149-9834-9EDE649EAD3A}" srcId="{8E754668-61FA-CE40-964F-804DA6600D7F}" destId="{5C354819-0EB1-4843-846D-081B598DF271}" srcOrd="3" destOrd="0" parTransId="{E509DA0C-E6AC-1043-A7A1-E86E58945BC5}" sibTransId="{9FF9511D-97CD-D346-81E6-A976F2A595E8}"/>
    <dgm:cxn modelId="{EC4F3E67-1403-684D-B9FA-D8FD0B0FD3B3}" type="presOf" srcId="{F3AD1050-F8FA-894C-AC12-6086C3F7B97B}" destId="{500169A6-E88D-4E4E-A113-6AD70A0300D0}" srcOrd="0" destOrd="2" presId="urn:microsoft.com/office/officeart/2005/8/layout/hList1"/>
    <dgm:cxn modelId="{D9CA403C-A8A7-7743-8265-57D8C468818F}" type="presOf" srcId="{DA6F74A8-5619-BC47-8EFE-2335C7C1281C}" destId="{57E5E80F-9C56-1B45-96E4-5293389B9651}" srcOrd="0" destOrd="1" presId="urn:microsoft.com/office/officeart/2005/8/layout/hList1"/>
    <dgm:cxn modelId="{A086E961-2B53-0044-BCD8-DFD9491FA412}" srcId="{8E754668-61FA-CE40-964F-804DA6600D7F}" destId="{F3AD1050-F8FA-894C-AC12-6086C3F7B97B}" srcOrd="2" destOrd="0" parTransId="{CAE1D1D5-0CEA-F144-B47B-691316245B1F}" sibTransId="{6C68AEE7-C1A6-8D49-807B-82DB89330811}"/>
    <dgm:cxn modelId="{344512E2-269D-534B-9B24-F0FF787BA8F4}" type="presOf" srcId="{51963CBD-8805-8546-919A-03CAF9A29FB4}" destId="{500169A6-E88D-4E4E-A113-6AD70A0300D0}" srcOrd="0" destOrd="0" presId="urn:microsoft.com/office/officeart/2005/8/layout/hList1"/>
    <dgm:cxn modelId="{02778836-49D8-3449-9259-F4BAD5C289F4}" type="presOf" srcId="{6F104B7D-7A1B-6046-A065-87A6E99E9B05}" destId="{FB1AA19B-100F-D741-AD80-30F9F98BDD2E}" srcOrd="0" destOrd="0" presId="urn:microsoft.com/office/officeart/2005/8/layout/hList1"/>
    <dgm:cxn modelId="{C4673B13-2445-184C-B05E-3234745F1CC9}" srcId="{11348B6B-D074-FB47-993F-9D67CA943064}" destId="{5A4EEB33-81B7-A444-BB77-3B1A2E0352BA}" srcOrd="2" destOrd="0" parTransId="{FA661151-98C7-9446-B37F-44AFACA74070}" sibTransId="{BE2EF823-0F7C-FF46-B483-1C2F1D5E4B1B}"/>
    <dgm:cxn modelId="{9E92D26B-DBF1-934B-85D5-371645409DEF}" srcId="{7F88DF0C-DC6E-9144-93DA-24B7B9C0CDFA}" destId="{11348B6B-D074-FB47-993F-9D67CA943064}" srcOrd="2" destOrd="0" parTransId="{A07EEF74-025C-D54F-8416-66ACA996C3AC}" sibTransId="{ADBA302F-C04C-744C-B41C-B82F6C110E1F}"/>
    <dgm:cxn modelId="{90BC47BD-0678-0547-BA1B-907FABCE2F36}" type="presOf" srcId="{4C20858E-78CE-ED48-BFD4-C5C149B5F321}" destId="{FF23F3A0-FE85-874F-9C9D-EFB488E528E7}" srcOrd="0" destOrd="0" presId="urn:microsoft.com/office/officeart/2005/8/layout/hList1"/>
    <dgm:cxn modelId="{71F122E2-FFCE-1C4A-831D-9C05059AA935}" type="presOf" srcId="{11348B6B-D074-FB47-993F-9D67CA943064}" destId="{02D7F42D-F54E-1046-A866-83D7BA22F03F}" srcOrd="0" destOrd="0" presId="urn:microsoft.com/office/officeart/2005/8/layout/hList1"/>
    <dgm:cxn modelId="{DD8E1529-06E2-964E-B8A6-6F86F39CA2B8}" type="presOf" srcId="{7F88DF0C-DC6E-9144-93DA-24B7B9C0CDFA}" destId="{4E8D71FF-2F4B-524C-9107-51C38A686CEF}" srcOrd="0" destOrd="0" presId="urn:microsoft.com/office/officeart/2005/8/layout/hList1"/>
    <dgm:cxn modelId="{49CC37AE-F231-EF44-B6F8-926DCBA5EC10}" srcId="{8E754668-61FA-CE40-964F-804DA6600D7F}" destId="{A405B6FD-5C1E-E341-8BE3-C130E2D91C85}" srcOrd="1" destOrd="0" parTransId="{68C90114-97E3-2341-AC48-15F0FEB7299D}" sibTransId="{35C56884-2262-7849-A004-E3C5D77D0AEF}"/>
    <dgm:cxn modelId="{29151F55-FC5D-9C49-B4A1-44E11F0F8E56}" type="presOf" srcId="{A405B6FD-5C1E-E341-8BE3-C130E2D91C85}" destId="{500169A6-E88D-4E4E-A113-6AD70A0300D0}" srcOrd="0" destOrd="1" presId="urn:microsoft.com/office/officeart/2005/8/layout/hList1"/>
    <dgm:cxn modelId="{1E7BE5B0-15FE-5B47-BAC1-613667EB98AC}" srcId="{11348B6B-D074-FB47-993F-9D67CA943064}" destId="{3D69A784-3F28-F64F-B4B4-A0430307E301}" srcOrd="0" destOrd="0" parTransId="{521A6792-322F-C64C-9A57-ADACAEF0A092}" sibTransId="{60830AAB-3824-B74A-8E0D-C69AB231ACDF}"/>
    <dgm:cxn modelId="{9E994813-031F-8744-9130-A6F9FBB9A789}" type="presOf" srcId="{3D69A784-3F28-F64F-B4B4-A0430307E301}" destId="{57E5E80F-9C56-1B45-96E4-5293389B9651}" srcOrd="0" destOrd="0" presId="urn:microsoft.com/office/officeart/2005/8/layout/hList1"/>
    <dgm:cxn modelId="{A5DEF6D2-D4C7-674E-93CC-5C9FB4D35C2E}" type="presOf" srcId="{8E754668-61FA-CE40-964F-804DA6600D7F}" destId="{AB5F413A-58A4-9E4F-8F00-CDDD3B11C58B}" srcOrd="0" destOrd="0" presId="urn:microsoft.com/office/officeart/2005/8/layout/hList1"/>
    <dgm:cxn modelId="{117BF567-222D-E245-B622-E68B1C5A13A6}" type="presParOf" srcId="{4E8D71FF-2F4B-524C-9107-51C38A686CEF}" destId="{AC6C2115-B2CE-B444-96AD-12AE984C2884}" srcOrd="0" destOrd="0" presId="urn:microsoft.com/office/officeart/2005/8/layout/hList1"/>
    <dgm:cxn modelId="{DF653B07-6E42-3248-9AF5-BEDA99643656}" type="presParOf" srcId="{AC6C2115-B2CE-B444-96AD-12AE984C2884}" destId="{FB1AA19B-100F-D741-AD80-30F9F98BDD2E}" srcOrd="0" destOrd="0" presId="urn:microsoft.com/office/officeart/2005/8/layout/hList1"/>
    <dgm:cxn modelId="{70905028-068D-ED4A-BD15-86112AAB7361}" type="presParOf" srcId="{AC6C2115-B2CE-B444-96AD-12AE984C2884}" destId="{FF23F3A0-FE85-874F-9C9D-EFB488E528E7}" srcOrd="1" destOrd="0" presId="urn:microsoft.com/office/officeart/2005/8/layout/hList1"/>
    <dgm:cxn modelId="{1CC9E482-3E52-BD46-9C7B-DDFC11121D1E}" type="presParOf" srcId="{4E8D71FF-2F4B-524C-9107-51C38A686CEF}" destId="{437921EE-FC6D-8340-AE97-FAA377C8D291}" srcOrd="1" destOrd="0" presId="urn:microsoft.com/office/officeart/2005/8/layout/hList1"/>
    <dgm:cxn modelId="{34353CAA-A520-4F4F-A130-0A20F41CBB23}" type="presParOf" srcId="{4E8D71FF-2F4B-524C-9107-51C38A686CEF}" destId="{F9A49114-A51B-014A-8680-09BF35432669}" srcOrd="2" destOrd="0" presId="urn:microsoft.com/office/officeart/2005/8/layout/hList1"/>
    <dgm:cxn modelId="{40260AAE-BE02-5A45-B828-D77C886211B5}" type="presParOf" srcId="{F9A49114-A51B-014A-8680-09BF35432669}" destId="{AB5F413A-58A4-9E4F-8F00-CDDD3B11C58B}" srcOrd="0" destOrd="0" presId="urn:microsoft.com/office/officeart/2005/8/layout/hList1"/>
    <dgm:cxn modelId="{9C45F69C-5CF2-2545-86DC-7B0692F94728}" type="presParOf" srcId="{F9A49114-A51B-014A-8680-09BF35432669}" destId="{500169A6-E88D-4E4E-A113-6AD70A0300D0}" srcOrd="1" destOrd="0" presId="urn:microsoft.com/office/officeart/2005/8/layout/hList1"/>
    <dgm:cxn modelId="{5E8A8205-97FE-E741-9DC4-7C5D39A4F397}" type="presParOf" srcId="{4E8D71FF-2F4B-524C-9107-51C38A686CEF}" destId="{10DA789E-6660-774B-9F38-7A48C0590F49}" srcOrd="3" destOrd="0" presId="urn:microsoft.com/office/officeart/2005/8/layout/hList1"/>
    <dgm:cxn modelId="{694126F8-BF09-6045-B427-54029E888BB2}" type="presParOf" srcId="{4E8D71FF-2F4B-524C-9107-51C38A686CEF}" destId="{278E402F-03CB-4A43-ADB9-BB325A083294}" srcOrd="4" destOrd="0" presId="urn:microsoft.com/office/officeart/2005/8/layout/hList1"/>
    <dgm:cxn modelId="{BC3D21EF-DBB9-614D-9EE0-7218F900F9B7}" type="presParOf" srcId="{278E402F-03CB-4A43-ADB9-BB325A083294}" destId="{02D7F42D-F54E-1046-A866-83D7BA22F03F}" srcOrd="0" destOrd="0" presId="urn:microsoft.com/office/officeart/2005/8/layout/hList1"/>
    <dgm:cxn modelId="{DA071909-FE45-C040-A606-D3A35ED371F6}" type="presParOf" srcId="{278E402F-03CB-4A43-ADB9-BB325A083294}" destId="{57E5E80F-9C56-1B45-96E4-5293389B9651}"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F27E487C-8B49-9F40-B89C-EE129C32D4A0}"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B1FE94B6-9FA0-A949-A8B4-DAF6EE2FB391}">
      <dgm:prSet phldrT="[Text]" custT="1"/>
      <dgm:spPr/>
      <dgm:t>
        <a:bodyPr/>
        <a:lstStyle/>
        <a:p>
          <a:r>
            <a:rPr lang="en-US" sz="2000" dirty="0" err="1" smtClean="0"/>
            <a:t>allReduce</a:t>
          </a:r>
          <a:r>
            <a:rPr lang="en-US" sz="2000" dirty="0" smtClean="0"/>
            <a:t>() barrier</a:t>
          </a:r>
          <a:endParaRPr lang="en-US" sz="2000" dirty="0"/>
        </a:p>
      </dgm:t>
    </dgm:pt>
    <dgm:pt modelId="{F5DB3042-FC5D-F34E-A504-9333D56A4F7A}" type="parTrans" cxnId="{A1784B01-4858-4143-9CF2-C558D92643D6}">
      <dgm:prSet/>
      <dgm:spPr/>
      <dgm:t>
        <a:bodyPr/>
        <a:lstStyle/>
        <a:p>
          <a:endParaRPr lang="en-US"/>
        </a:p>
      </dgm:t>
    </dgm:pt>
    <dgm:pt modelId="{8270E1FD-91B0-3E4E-982A-2F44439636D8}" type="sibTrans" cxnId="{A1784B01-4858-4143-9CF2-C558D92643D6}">
      <dgm:prSet/>
      <dgm:spPr/>
      <dgm:t>
        <a:bodyPr/>
        <a:lstStyle/>
        <a:p>
          <a:endParaRPr lang="en-US"/>
        </a:p>
      </dgm:t>
    </dgm:pt>
    <dgm:pt modelId="{AC9B4CAD-92E2-6C43-A37C-65549E573470}" type="pres">
      <dgm:prSet presAssocID="{F27E487C-8B49-9F40-B89C-EE129C32D4A0}" presName="Name0" presStyleCnt="0">
        <dgm:presLayoutVars>
          <dgm:chPref val="1"/>
          <dgm:dir/>
          <dgm:animOne val="branch"/>
          <dgm:animLvl val="lvl"/>
          <dgm:resizeHandles/>
        </dgm:presLayoutVars>
      </dgm:prSet>
      <dgm:spPr/>
      <dgm:t>
        <a:bodyPr/>
        <a:lstStyle/>
        <a:p>
          <a:endParaRPr lang="en-US"/>
        </a:p>
      </dgm:t>
    </dgm:pt>
    <dgm:pt modelId="{AAFAF782-CCBA-0846-BA0C-608FBA6B03CD}" type="pres">
      <dgm:prSet presAssocID="{B1FE94B6-9FA0-A949-A8B4-DAF6EE2FB391}" presName="vertOne" presStyleCnt="0"/>
      <dgm:spPr/>
    </dgm:pt>
    <dgm:pt modelId="{B009A326-F1E4-BB43-B401-217815B64D9F}" type="pres">
      <dgm:prSet presAssocID="{B1FE94B6-9FA0-A949-A8B4-DAF6EE2FB391}" presName="txOne" presStyleLbl="node0" presStyleIdx="0" presStyleCnt="1" custLinFactY="-56522" custLinFactNeighborX="-3125" custLinFactNeighborY="-100000">
        <dgm:presLayoutVars>
          <dgm:chPref val="3"/>
        </dgm:presLayoutVars>
      </dgm:prSet>
      <dgm:spPr/>
      <dgm:t>
        <a:bodyPr/>
        <a:lstStyle/>
        <a:p>
          <a:endParaRPr lang="en-US"/>
        </a:p>
      </dgm:t>
    </dgm:pt>
    <dgm:pt modelId="{A8459287-7D25-5F4F-87D8-23D6E282A196}" type="pres">
      <dgm:prSet presAssocID="{B1FE94B6-9FA0-A949-A8B4-DAF6EE2FB391}" presName="horzOne" presStyleCnt="0"/>
      <dgm:spPr/>
    </dgm:pt>
  </dgm:ptLst>
  <dgm:cxnLst>
    <dgm:cxn modelId="{A1784B01-4858-4143-9CF2-C558D92643D6}" srcId="{F27E487C-8B49-9F40-B89C-EE129C32D4A0}" destId="{B1FE94B6-9FA0-A949-A8B4-DAF6EE2FB391}" srcOrd="0" destOrd="0" parTransId="{F5DB3042-FC5D-F34E-A504-9333D56A4F7A}" sibTransId="{8270E1FD-91B0-3E4E-982A-2F44439636D8}"/>
    <dgm:cxn modelId="{CAEA7F31-E1D0-5844-B36E-9767BABCB3B2}" type="presOf" srcId="{F27E487C-8B49-9F40-B89C-EE129C32D4A0}" destId="{AC9B4CAD-92E2-6C43-A37C-65549E573470}" srcOrd="0" destOrd="0" presId="urn:microsoft.com/office/officeart/2005/8/layout/hierarchy4"/>
    <dgm:cxn modelId="{1A6688FC-B281-C644-9289-174FB510859C}" type="presOf" srcId="{B1FE94B6-9FA0-A949-A8B4-DAF6EE2FB391}" destId="{B009A326-F1E4-BB43-B401-217815B64D9F}" srcOrd="0" destOrd="0" presId="urn:microsoft.com/office/officeart/2005/8/layout/hierarchy4"/>
    <dgm:cxn modelId="{383215B0-ACF3-6A4B-95D3-73A573C1477E}" type="presParOf" srcId="{AC9B4CAD-92E2-6C43-A37C-65549E573470}" destId="{AAFAF782-CCBA-0846-BA0C-608FBA6B03CD}" srcOrd="0" destOrd="0" presId="urn:microsoft.com/office/officeart/2005/8/layout/hierarchy4"/>
    <dgm:cxn modelId="{2522A238-B952-C04F-80BD-8EA99948D4F9}" type="presParOf" srcId="{AAFAF782-CCBA-0846-BA0C-608FBA6B03CD}" destId="{B009A326-F1E4-BB43-B401-217815B64D9F}" srcOrd="0" destOrd="0" presId="urn:microsoft.com/office/officeart/2005/8/layout/hierarchy4"/>
    <dgm:cxn modelId="{BCE81914-8583-604F-9049-133F896331D1}" type="presParOf" srcId="{AAFAF782-CCBA-0846-BA0C-608FBA6B03CD}" destId="{A8459287-7D25-5F4F-87D8-23D6E282A196}" srcOrd="1" destOrd="0" presId="urn:microsoft.com/office/officeart/2005/8/layout/hierarchy4"/>
  </dgm:cxnLst>
  <dgm:bg/>
  <dgm:whole/>
</dgm:dataModel>
</file>

<file path=ppt/diagrams/data3.xml><?xml version="1.0" encoding="utf-8"?>
<dgm:dataModel xmlns:dgm="http://schemas.openxmlformats.org/drawingml/2006/diagram" xmlns:a="http://schemas.openxmlformats.org/drawingml/2006/main">
  <dgm:ptLst>
    <dgm:pt modelId="{73B60871-0711-0449-A203-2DB4A4B4549A}" type="doc">
      <dgm:prSet loTypeId="urn:microsoft.com/office/officeart/2005/8/layout/hierarchy3" loCatId="hierarchy" qsTypeId="urn:microsoft.com/office/officeart/2005/8/quickstyle/simple5" qsCatId="simple" csTypeId="urn:microsoft.com/office/officeart/2005/8/colors/accent1_2" csCatId="accent1" phldr="1"/>
      <dgm:spPr/>
    </dgm:pt>
    <dgm:pt modelId="{BC3ACF75-0F9A-B34B-9BEA-B5E5A8616F8A}">
      <dgm:prSet phldrT="[Text]"/>
      <dgm:spPr/>
      <dgm:t>
        <a:bodyPr/>
        <a:lstStyle/>
        <a:p>
          <a:r>
            <a:rPr lang="en-US" dirty="0" smtClean="0"/>
            <a:t>Node</a:t>
          </a:r>
          <a:r>
            <a:rPr lang="en-US" dirty="0" smtClean="0"/>
            <a:t> 0</a:t>
          </a:r>
          <a:endParaRPr lang="en-US" dirty="0"/>
        </a:p>
      </dgm:t>
    </dgm:pt>
    <dgm:pt modelId="{C8DFDD60-9DFF-C546-B0A3-A342C2A259DA}" type="parTrans" cxnId="{29BFFCEC-F0A2-9D46-B470-A17B7A93B633}">
      <dgm:prSet/>
      <dgm:spPr/>
      <dgm:t>
        <a:bodyPr/>
        <a:lstStyle/>
        <a:p>
          <a:endParaRPr lang="en-US"/>
        </a:p>
      </dgm:t>
    </dgm:pt>
    <dgm:pt modelId="{8270E326-DE05-3445-8F8C-AF334F5353D5}" type="sibTrans" cxnId="{29BFFCEC-F0A2-9D46-B470-A17B7A93B633}">
      <dgm:prSet/>
      <dgm:spPr/>
      <dgm:t>
        <a:bodyPr/>
        <a:lstStyle/>
        <a:p>
          <a:endParaRPr lang="en-US"/>
        </a:p>
      </dgm:t>
    </dgm:pt>
    <dgm:pt modelId="{D0B9CD78-FD06-724A-B9D6-28788471CF92}">
      <dgm:prSet phldrT="[Text]"/>
      <dgm:spPr/>
      <dgm:t>
        <a:bodyPr/>
        <a:lstStyle/>
        <a:p>
          <a:r>
            <a:rPr lang="en-US" dirty="0" smtClean="0"/>
            <a:t>Node</a:t>
          </a:r>
          <a:r>
            <a:rPr lang="en-US" dirty="0" smtClean="0"/>
            <a:t> 1</a:t>
          </a:r>
          <a:endParaRPr lang="en-US" dirty="0"/>
        </a:p>
      </dgm:t>
    </dgm:pt>
    <dgm:pt modelId="{49548D09-FB20-E744-A8AB-0F8B3D016281}" type="parTrans" cxnId="{4DD12B9E-8015-4846-B8C4-AE7E74E4B2E8}">
      <dgm:prSet/>
      <dgm:spPr/>
      <dgm:t>
        <a:bodyPr/>
        <a:lstStyle/>
        <a:p>
          <a:endParaRPr lang="en-US"/>
        </a:p>
      </dgm:t>
    </dgm:pt>
    <dgm:pt modelId="{434644CF-6A9C-F549-9224-E20CB09BFF3E}" type="sibTrans" cxnId="{4DD12B9E-8015-4846-B8C4-AE7E74E4B2E8}">
      <dgm:prSet/>
      <dgm:spPr/>
      <dgm:t>
        <a:bodyPr/>
        <a:lstStyle/>
        <a:p>
          <a:endParaRPr lang="en-US"/>
        </a:p>
      </dgm:t>
    </dgm:pt>
    <dgm:pt modelId="{B94ADA26-42CA-9C47-9779-CB042749EB79}">
      <dgm:prSet phldrT="[Text]"/>
      <dgm:spPr/>
      <dgm:t>
        <a:bodyPr/>
        <a:lstStyle/>
        <a:p>
          <a:r>
            <a:rPr lang="en-US" dirty="0" smtClean="0"/>
            <a:t>Node</a:t>
          </a:r>
          <a:r>
            <a:rPr lang="en-US" dirty="0" smtClean="0"/>
            <a:t> 2</a:t>
          </a:r>
          <a:endParaRPr lang="en-US" dirty="0"/>
        </a:p>
      </dgm:t>
    </dgm:pt>
    <dgm:pt modelId="{F9B97804-6ADE-2846-B827-7C726C2F49E2}" type="parTrans" cxnId="{0BF1308E-8F53-AA46-8096-CED840BAFDC0}">
      <dgm:prSet/>
      <dgm:spPr/>
      <dgm:t>
        <a:bodyPr/>
        <a:lstStyle/>
        <a:p>
          <a:endParaRPr lang="en-US"/>
        </a:p>
      </dgm:t>
    </dgm:pt>
    <dgm:pt modelId="{0593B775-33AE-6342-8A6E-113B6F72564B}" type="sibTrans" cxnId="{0BF1308E-8F53-AA46-8096-CED840BAFDC0}">
      <dgm:prSet/>
      <dgm:spPr/>
      <dgm:t>
        <a:bodyPr/>
        <a:lstStyle/>
        <a:p>
          <a:endParaRPr lang="en-US"/>
        </a:p>
      </dgm:t>
    </dgm:pt>
    <dgm:pt modelId="{13C4F47E-5EF5-BF43-A3A7-449773483120}">
      <dgm:prSet phldrT="[Text]"/>
      <dgm:spPr/>
      <dgm:t>
        <a:bodyPr/>
        <a:lstStyle/>
        <a:p>
          <a:r>
            <a:rPr lang="en-US" dirty="0" smtClean="0"/>
            <a:t>perturb()</a:t>
          </a:r>
          <a:endParaRPr lang="en-US" dirty="0"/>
        </a:p>
      </dgm:t>
    </dgm:pt>
    <dgm:pt modelId="{B1D1C3A1-2B09-8643-AA12-218CAB07DB8B}" type="parTrans" cxnId="{469CED39-1902-C14A-8388-F9F42557B449}">
      <dgm:prSet/>
      <dgm:spPr/>
      <dgm:t>
        <a:bodyPr/>
        <a:lstStyle/>
        <a:p>
          <a:endParaRPr lang="en-US"/>
        </a:p>
      </dgm:t>
    </dgm:pt>
    <dgm:pt modelId="{3FEA11A2-D022-2945-9694-87A875FE2AE5}" type="sibTrans" cxnId="{469CED39-1902-C14A-8388-F9F42557B449}">
      <dgm:prSet/>
      <dgm:spPr/>
      <dgm:t>
        <a:bodyPr/>
        <a:lstStyle/>
        <a:p>
          <a:endParaRPr lang="en-US"/>
        </a:p>
      </dgm:t>
    </dgm:pt>
    <dgm:pt modelId="{B53E9718-4156-AE42-BA1A-6B7945154762}">
      <dgm:prSet phldrT="[Text]"/>
      <dgm:spPr/>
      <dgm:t>
        <a:bodyPr/>
        <a:lstStyle/>
        <a:p>
          <a:r>
            <a:rPr lang="en-US" dirty="0" smtClean="0"/>
            <a:t>accept()</a:t>
          </a:r>
          <a:endParaRPr lang="en-US" dirty="0"/>
        </a:p>
      </dgm:t>
    </dgm:pt>
    <dgm:pt modelId="{F9FBAF98-1294-EB49-BE95-E2B8A5EE55F4}" type="parTrans" cxnId="{4BB42B53-E375-AC4F-85FA-BE6BD45C9A2F}">
      <dgm:prSet/>
      <dgm:spPr/>
      <dgm:t>
        <a:bodyPr/>
        <a:lstStyle/>
        <a:p>
          <a:endParaRPr lang="en-US"/>
        </a:p>
      </dgm:t>
    </dgm:pt>
    <dgm:pt modelId="{8BF99941-D84D-D542-AAA0-86323F5724C0}" type="sibTrans" cxnId="{4BB42B53-E375-AC4F-85FA-BE6BD45C9A2F}">
      <dgm:prSet/>
      <dgm:spPr/>
      <dgm:t>
        <a:bodyPr/>
        <a:lstStyle/>
        <a:p>
          <a:endParaRPr lang="en-US"/>
        </a:p>
      </dgm:t>
    </dgm:pt>
    <dgm:pt modelId="{21DCBD69-4B8F-2741-A599-BEA8924CEB72}">
      <dgm:prSet phldrT="[Text]"/>
      <dgm:spPr/>
      <dgm:t>
        <a:bodyPr/>
        <a:lstStyle/>
        <a:p>
          <a:r>
            <a:rPr lang="en-US" dirty="0" smtClean="0"/>
            <a:t>perturb()</a:t>
          </a:r>
          <a:endParaRPr lang="en-US" dirty="0"/>
        </a:p>
      </dgm:t>
    </dgm:pt>
    <dgm:pt modelId="{8666C07E-EA0B-DB4F-B6A7-E1DBEBB8672B}" type="parTrans" cxnId="{7F9B098C-B19B-854D-B669-746380DD675C}">
      <dgm:prSet/>
      <dgm:spPr/>
      <dgm:t>
        <a:bodyPr/>
        <a:lstStyle/>
        <a:p>
          <a:endParaRPr lang="en-US"/>
        </a:p>
      </dgm:t>
    </dgm:pt>
    <dgm:pt modelId="{6094C31C-8BE8-A047-8B89-4ECFB5F33455}" type="sibTrans" cxnId="{7F9B098C-B19B-854D-B669-746380DD675C}">
      <dgm:prSet/>
      <dgm:spPr/>
      <dgm:t>
        <a:bodyPr/>
        <a:lstStyle/>
        <a:p>
          <a:endParaRPr lang="en-US"/>
        </a:p>
      </dgm:t>
    </dgm:pt>
    <dgm:pt modelId="{7661E6A9-DB29-214F-80B8-8F5D84A4211D}">
      <dgm:prSet phldrT="[Text]"/>
      <dgm:spPr/>
      <dgm:t>
        <a:bodyPr/>
        <a:lstStyle/>
        <a:p>
          <a:r>
            <a:rPr lang="en-US" dirty="0" smtClean="0"/>
            <a:t>accept()</a:t>
          </a:r>
          <a:endParaRPr lang="en-US" dirty="0"/>
        </a:p>
      </dgm:t>
    </dgm:pt>
    <dgm:pt modelId="{7886A27F-ECCC-DB4F-AC55-30113BF4EE19}" type="parTrans" cxnId="{D4A83C07-D5D2-604C-ADF5-2041261B5194}">
      <dgm:prSet/>
      <dgm:spPr/>
      <dgm:t>
        <a:bodyPr/>
        <a:lstStyle/>
        <a:p>
          <a:endParaRPr lang="en-US"/>
        </a:p>
      </dgm:t>
    </dgm:pt>
    <dgm:pt modelId="{20C1F1BD-184B-484B-AA1C-14230D7891F5}" type="sibTrans" cxnId="{D4A83C07-D5D2-604C-ADF5-2041261B5194}">
      <dgm:prSet/>
      <dgm:spPr/>
      <dgm:t>
        <a:bodyPr/>
        <a:lstStyle/>
        <a:p>
          <a:endParaRPr lang="en-US"/>
        </a:p>
      </dgm:t>
    </dgm:pt>
    <dgm:pt modelId="{9E411B80-9FCA-E042-A0E3-E3647ED67459}">
      <dgm:prSet phldrT="[Text]"/>
      <dgm:spPr/>
      <dgm:t>
        <a:bodyPr/>
        <a:lstStyle/>
        <a:p>
          <a:r>
            <a:rPr lang="en-US" dirty="0" smtClean="0"/>
            <a:t>perturb()</a:t>
          </a:r>
          <a:endParaRPr lang="en-US" dirty="0"/>
        </a:p>
      </dgm:t>
    </dgm:pt>
    <dgm:pt modelId="{C1E9D2BE-CBF7-4640-846F-51ADDF48AD17}" type="parTrans" cxnId="{F2356940-5216-EA40-A6F6-C64CD31B03D4}">
      <dgm:prSet/>
      <dgm:spPr/>
      <dgm:t>
        <a:bodyPr/>
        <a:lstStyle/>
        <a:p>
          <a:endParaRPr lang="en-US"/>
        </a:p>
      </dgm:t>
    </dgm:pt>
    <dgm:pt modelId="{809FDAB2-3C2B-2947-B946-214A8F6F49D5}" type="sibTrans" cxnId="{F2356940-5216-EA40-A6F6-C64CD31B03D4}">
      <dgm:prSet/>
      <dgm:spPr/>
      <dgm:t>
        <a:bodyPr/>
        <a:lstStyle/>
        <a:p>
          <a:endParaRPr lang="en-US"/>
        </a:p>
      </dgm:t>
    </dgm:pt>
    <dgm:pt modelId="{56609844-847A-7F47-BA37-F53435CCF5E5}">
      <dgm:prSet phldrT="[Text]"/>
      <dgm:spPr/>
      <dgm:t>
        <a:bodyPr/>
        <a:lstStyle/>
        <a:p>
          <a:r>
            <a:rPr lang="en-US" dirty="0" smtClean="0"/>
            <a:t>accept()</a:t>
          </a:r>
          <a:endParaRPr lang="en-US" dirty="0"/>
        </a:p>
      </dgm:t>
    </dgm:pt>
    <dgm:pt modelId="{B11EC5DC-2A58-DD4C-BDA9-4AAFD1461549}" type="parTrans" cxnId="{638D1F99-F3B6-EE4A-A59E-196B11289D01}">
      <dgm:prSet/>
      <dgm:spPr/>
      <dgm:t>
        <a:bodyPr/>
        <a:lstStyle/>
        <a:p>
          <a:endParaRPr lang="en-US"/>
        </a:p>
      </dgm:t>
    </dgm:pt>
    <dgm:pt modelId="{9B3E4783-5C3D-DC43-9588-C5B9DEE0C51B}" type="sibTrans" cxnId="{638D1F99-F3B6-EE4A-A59E-196B11289D01}">
      <dgm:prSet/>
      <dgm:spPr/>
      <dgm:t>
        <a:bodyPr/>
        <a:lstStyle/>
        <a:p>
          <a:endParaRPr lang="en-US"/>
        </a:p>
      </dgm:t>
    </dgm:pt>
    <dgm:pt modelId="{A8C0EF6A-47D3-0F4E-85CE-6267EF47BB43}">
      <dgm:prSet phldrT="[Text]"/>
      <dgm:spPr/>
      <dgm:t>
        <a:bodyPr/>
        <a:lstStyle/>
        <a:p>
          <a:r>
            <a:rPr lang="en-US" dirty="0" smtClean="0"/>
            <a:t>Node</a:t>
          </a:r>
          <a:r>
            <a:rPr lang="en-US" dirty="0" smtClean="0"/>
            <a:t> 3</a:t>
          </a:r>
          <a:endParaRPr lang="en-US" dirty="0"/>
        </a:p>
      </dgm:t>
    </dgm:pt>
    <dgm:pt modelId="{AE53FA8D-E164-E247-83D4-6656F20BFA49}" type="parTrans" cxnId="{A381ADFB-757A-EE47-BB85-ABA644B95D44}">
      <dgm:prSet/>
      <dgm:spPr/>
      <dgm:t>
        <a:bodyPr/>
        <a:lstStyle/>
        <a:p>
          <a:endParaRPr lang="en-US"/>
        </a:p>
      </dgm:t>
    </dgm:pt>
    <dgm:pt modelId="{F369FD58-A611-5E43-8013-9229C7E09B6B}" type="sibTrans" cxnId="{A381ADFB-757A-EE47-BB85-ABA644B95D44}">
      <dgm:prSet/>
      <dgm:spPr/>
      <dgm:t>
        <a:bodyPr/>
        <a:lstStyle/>
        <a:p>
          <a:endParaRPr lang="en-US"/>
        </a:p>
      </dgm:t>
    </dgm:pt>
    <dgm:pt modelId="{DF024FE6-77D7-024E-AE83-93C6861E2C32}">
      <dgm:prSet phldrT="[Text]"/>
      <dgm:spPr/>
      <dgm:t>
        <a:bodyPr/>
        <a:lstStyle/>
        <a:p>
          <a:r>
            <a:rPr lang="en-US" dirty="0" smtClean="0"/>
            <a:t>perturb()</a:t>
          </a:r>
          <a:endParaRPr lang="en-US" dirty="0"/>
        </a:p>
      </dgm:t>
    </dgm:pt>
    <dgm:pt modelId="{89E4C1F4-DD4D-424C-95F2-3356384A021B}" type="parTrans" cxnId="{0F87950E-7024-F944-8428-EF21CE540874}">
      <dgm:prSet/>
      <dgm:spPr/>
      <dgm:t>
        <a:bodyPr/>
        <a:lstStyle/>
        <a:p>
          <a:endParaRPr lang="en-US"/>
        </a:p>
      </dgm:t>
    </dgm:pt>
    <dgm:pt modelId="{3F623F96-1E5C-7245-BFB7-AA0A258CD7C0}" type="sibTrans" cxnId="{0F87950E-7024-F944-8428-EF21CE540874}">
      <dgm:prSet/>
      <dgm:spPr/>
      <dgm:t>
        <a:bodyPr/>
        <a:lstStyle/>
        <a:p>
          <a:endParaRPr lang="en-US"/>
        </a:p>
      </dgm:t>
    </dgm:pt>
    <dgm:pt modelId="{92880DE2-A83E-984B-A185-CCE17A532E46}">
      <dgm:prSet phldrT="[Text]"/>
      <dgm:spPr/>
      <dgm:t>
        <a:bodyPr/>
        <a:lstStyle/>
        <a:p>
          <a:r>
            <a:rPr lang="en-US" dirty="0" smtClean="0"/>
            <a:t>accept()</a:t>
          </a:r>
          <a:endParaRPr lang="en-US" dirty="0"/>
        </a:p>
      </dgm:t>
    </dgm:pt>
    <dgm:pt modelId="{BE520B79-82A7-3C45-928B-6243C5E9B047}" type="parTrans" cxnId="{651B24B7-8696-0949-9298-96EA922F5B7F}">
      <dgm:prSet/>
      <dgm:spPr/>
      <dgm:t>
        <a:bodyPr/>
        <a:lstStyle/>
        <a:p>
          <a:endParaRPr lang="en-US"/>
        </a:p>
      </dgm:t>
    </dgm:pt>
    <dgm:pt modelId="{F4BB7977-1998-FC43-A381-EF749DE12095}" type="sibTrans" cxnId="{651B24B7-8696-0949-9298-96EA922F5B7F}">
      <dgm:prSet/>
      <dgm:spPr/>
      <dgm:t>
        <a:bodyPr/>
        <a:lstStyle/>
        <a:p>
          <a:endParaRPr lang="en-US"/>
        </a:p>
      </dgm:t>
    </dgm:pt>
    <dgm:pt modelId="{5E1DF59E-33CD-9E44-A731-A584DC621413}">
      <dgm:prSet phldrT="[Text]"/>
      <dgm:spPr/>
      <dgm:t>
        <a:bodyPr/>
        <a:lstStyle/>
        <a:p>
          <a:r>
            <a:rPr lang="en-US" dirty="0" err="1" smtClean="0"/>
            <a:t>saveBest</a:t>
          </a:r>
          <a:r>
            <a:rPr lang="en-US" dirty="0" smtClean="0"/>
            <a:t>()</a:t>
          </a:r>
          <a:endParaRPr lang="en-US" dirty="0"/>
        </a:p>
      </dgm:t>
    </dgm:pt>
    <dgm:pt modelId="{AE5B28D6-AB8C-BC4B-8F2E-5F20D734E0A1}" type="parTrans" cxnId="{5765BFD8-6ECB-A948-B289-AF2DA2789B87}">
      <dgm:prSet/>
      <dgm:spPr/>
      <dgm:t>
        <a:bodyPr/>
        <a:lstStyle/>
        <a:p>
          <a:endParaRPr lang="en-US"/>
        </a:p>
      </dgm:t>
    </dgm:pt>
    <dgm:pt modelId="{2166F4E3-A256-F741-BEDF-1E10FABC4DCD}" type="sibTrans" cxnId="{5765BFD8-6ECB-A948-B289-AF2DA2789B87}">
      <dgm:prSet/>
      <dgm:spPr/>
      <dgm:t>
        <a:bodyPr/>
        <a:lstStyle/>
        <a:p>
          <a:endParaRPr lang="en-US"/>
        </a:p>
      </dgm:t>
    </dgm:pt>
    <dgm:pt modelId="{90A139F1-5E6E-0042-A1F3-555A9ED6BF41}">
      <dgm:prSet phldrT="[Text]"/>
      <dgm:spPr/>
      <dgm:t>
        <a:bodyPr/>
        <a:lstStyle/>
        <a:p>
          <a:r>
            <a:rPr lang="en-US" dirty="0" err="1" smtClean="0"/>
            <a:t>allReduce</a:t>
          </a:r>
          <a:r>
            <a:rPr lang="en-US" dirty="0" smtClean="0"/>
            <a:t>()</a:t>
          </a:r>
          <a:endParaRPr lang="en-US" dirty="0"/>
        </a:p>
      </dgm:t>
    </dgm:pt>
    <dgm:pt modelId="{66F670C5-37E7-D64D-8B30-61CBA37D3C13}" type="parTrans" cxnId="{C5AAEA5A-899F-954D-BBF7-1FEAEF055164}">
      <dgm:prSet/>
      <dgm:spPr/>
      <dgm:t>
        <a:bodyPr/>
        <a:lstStyle/>
        <a:p>
          <a:endParaRPr lang="en-US"/>
        </a:p>
      </dgm:t>
    </dgm:pt>
    <dgm:pt modelId="{88AC3203-9B4F-4645-A2F6-00274FD9516A}" type="sibTrans" cxnId="{C5AAEA5A-899F-954D-BBF7-1FEAEF055164}">
      <dgm:prSet/>
      <dgm:spPr/>
      <dgm:t>
        <a:bodyPr/>
        <a:lstStyle/>
        <a:p>
          <a:endParaRPr lang="en-US"/>
        </a:p>
      </dgm:t>
    </dgm:pt>
    <dgm:pt modelId="{525DA9B9-3422-984B-9F82-AB254EFFF7EE}">
      <dgm:prSet phldrT="[Text]"/>
      <dgm:spPr/>
      <dgm:t>
        <a:bodyPr/>
        <a:lstStyle/>
        <a:p>
          <a:r>
            <a:rPr lang="en-US" dirty="0" err="1" smtClean="0"/>
            <a:t>saveBest</a:t>
          </a:r>
          <a:r>
            <a:rPr lang="en-US" dirty="0" smtClean="0"/>
            <a:t>()</a:t>
          </a:r>
          <a:endParaRPr lang="en-US" dirty="0"/>
        </a:p>
      </dgm:t>
    </dgm:pt>
    <dgm:pt modelId="{504F961B-0BE6-FA44-ADDA-FDA941D5D29F}" type="parTrans" cxnId="{38B00535-BD4C-3949-B7B5-D0B90AFB570C}">
      <dgm:prSet/>
      <dgm:spPr/>
      <dgm:t>
        <a:bodyPr/>
        <a:lstStyle/>
        <a:p>
          <a:endParaRPr lang="en-US"/>
        </a:p>
      </dgm:t>
    </dgm:pt>
    <dgm:pt modelId="{0470D921-9347-C046-9C73-DFD3285A6A02}" type="sibTrans" cxnId="{38B00535-BD4C-3949-B7B5-D0B90AFB570C}">
      <dgm:prSet/>
      <dgm:spPr/>
      <dgm:t>
        <a:bodyPr/>
        <a:lstStyle/>
        <a:p>
          <a:endParaRPr lang="en-US"/>
        </a:p>
      </dgm:t>
    </dgm:pt>
    <dgm:pt modelId="{800406E6-C520-DA4B-881E-8C233C1D8F31}">
      <dgm:prSet phldrT="[Text]"/>
      <dgm:spPr/>
      <dgm:t>
        <a:bodyPr/>
        <a:lstStyle/>
        <a:p>
          <a:r>
            <a:rPr lang="en-US" dirty="0" err="1" smtClean="0"/>
            <a:t>allReduce</a:t>
          </a:r>
          <a:r>
            <a:rPr lang="en-US" dirty="0" smtClean="0"/>
            <a:t>()</a:t>
          </a:r>
          <a:endParaRPr lang="en-US" dirty="0"/>
        </a:p>
      </dgm:t>
    </dgm:pt>
    <dgm:pt modelId="{D60D2C6C-6751-5E4A-A79C-ED98E83A39E2}" type="parTrans" cxnId="{D213C30E-4761-994A-8B06-8CBA8E35563C}">
      <dgm:prSet/>
      <dgm:spPr/>
      <dgm:t>
        <a:bodyPr/>
        <a:lstStyle/>
        <a:p>
          <a:endParaRPr lang="en-US"/>
        </a:p>
      </dgm:t>
    </dgm:pt>
    <dgm:pt modelId="{D3199D73-4F64-2A43-A399-DA11DAC9A781}" type="sibTrans" cxnId="{D213C30E-4761-994A-8B06-8CBA8E35563C}">
      <dgm:prSet/>
      <dgm:spPr/>
      <dgm:t>
        <a:bodyPr/>
        <a:lstStyle/>
        <a:p>
          <a:endParaRPr lang="en-US"/>
        </a:p>
      </dgm:t>
    </dgm:pt>
    <dgm:pt modelId="{8AF453DA-8A4B-6343-BD35-CC71CF8490F4}">
      <dgm:prSet phldrT="[Text]"/>
      <dgm:spPr/>
      <dgm:t>
        <a:bodyPr/>
        <a:lstStyle/>
        <a:p>
          <a:r>
            <a:rPr lang="en-US" dirty="0" err="1" smtClean="0"/>
            <a:t>saveBest</a:t>
          </a:r>
          <a:r>
            <a:rPr lang="en-US" dirty="0" smtClean="0"/>
            <a:t>()</a:t>
          </a:r>
          <a:endParaRPr lang="en-US" dirty="0"/>
        </a:p>
      </dgm:t>
    </dgm:pt>
    <dgm:pt modelId="{AD5FC636-9C60-0C40-A065-0807DBBF8F39}" type="parTrans" cxnId="{5BD8A5E7-786E-1142-B903-2789CE885942}">
      <dgm:prSet/>
      <dgm:spPr/>
      <dgm:t>
        <a:bodyPr/>
        <a:lstStyle/>
        <a:p>
          <a:endParaRPr lang="en-US"/>
        </a:p>
      </dgm:t>
    </dgm:pt>
    <dgm:pt modelId="{0E5F34E8-536F-E746-B7D4-1FBDEF82AFF6}" type="sibTrans" cxnId="{5BD8A5E7-786E-1142-B903-2789CE885942}">
      <dgm:prSet/>
      <dgm:spPr/>
      <dgm:t>
        <a:bodyPr/>
        <a:lstStyle/>
        <a:p>
          <a:endParaRPr lang="en-US"/>
        </a:p>
      </dgm:t>
    </dgm:pt>
    <dgm:pt modelId="{9EDB2CB5-3658-5741-B32E-E3B3A2EEE293}">
      <dgm:prSet phldrT="[Text]"/>
      <dgm:spPr/>
      <dgm:t>
        <a:bodyPr/>
        <a:lstStyle/>
        <a:p>
          <a:r>
            <a:rPr lang="en-US" dirty="0" err="1" smtClean="0"/>
            <a:t>allReduce</a:t>
          </a:r>
          <a:r>
            <a:rPr lang="en-US" dirty="0" smtClean="0"/>
            <a:t>()</a:t>
          </a:r>
          <a:endParaRPr lang="en-US" dirty="0"/>
        </a:p>
      </dgm:t>
    </dgm:pt>
    <dgm:pt modelId="{B1DE21B1-94FD-C440-9A9F-E17E63149D01}" type="parTrans" cxnId="{31AB53E3-95D1-9C40-9EE0-D548FCD21E9D}">
      <dgm:prSet/>
      <dgm:spPr/>
      <dgm:t>
        <a:bodyPr/>
        <a:lstStyle/>
        <a:p>
          <a:endParaRPr lang="en-US"/>
        </a:p>
      </dgm:t>
    </dgm:pt>
    <dgm:pt modelId="{227EBE64-9F8E-FF43-8598-4695457D8DCA}" type="sibTrans" cxnId="{31AB53E3-95D1-9C40-9EE0-D548FCD21E9D}">
      <dgm:prSet/>
      <dgm:spPr/>
      <dgm:t>
        <a:bodyPr/>
        <a:lstStyle/>
        <a:p>
          <a:endParaRPr lang="en-US"/>
        </a:p>
      </dgm:t>
    </dgm:pt>
    <dgm:pt modelId="{A18C8923-1D5F-CA42-ADF7-A1A36661D5EC}">
      <dgm:prSet phldrT="[Text]"/>
      <dgm:spPr/>
      <dgm:t>
        <a:bodyPr/>
        <a:lstStyle/>
        <a:p>
          <a:r>
            <a:rPr lang="en-US" dirty="0" err="1" smtClean="0"/>
            <a:t>saveBest</a:t>
          </a:r>
          <a:r>
            <a:rPr lang="en-US" dirty="0" smtClean="0"/>
            <a:t>()</a:t>
          </a:r>
          <a:endParaRPr lang="en-US" dirty="0"/>
        </a:p>
      </dgm:t>
    </dgm:pt>
    <dgm:pt modelId="{9C5E00DC-CA36-804F-ACC0-8EE8F3BA62B2}" type="parTrans" cxnId="{716CDEEC-96B6-FC4D-B249-87122A231771}">
      <dgm:prSet/>
      <dgm:spPr/>
      <dgm:t>
        <a:bodyPr/>
        <a:lstStyle/>
        <a:p>
          <a:endParaRPr lang="en-US"/>
        </a:p>
      </dgm:t>
    </dgm:pt>
    <dgm:pt modelId="{6C384B78-2248-F948-A1DB-EB0B2B6B5BEA}" type="sibTrans" cxnId="{716CDEEC-96B6-FC4D-B249-87122A231771}">
      <dgm:prSet/>
      <dgm:spPr/>
      <dgm:t>
        <a:bodyPr/>
        <a:lstStyle/>
        <a:p>
          <a:endParaRPr lang="en-US"/>
        </a:p>
      </dgm:t>
    </dgm:pt>
    <dgm:pt modelId="{EF1713FC-010A-CA4B-A261-24F4909811B9}">
      <dgm:prSet phldrT="[Text]"/>
      <dgm:spPr/>
      <dgm:t>
        <a:bodyPr/>
        <a:lstStyle/>
        <a:p>
          <a:r>
            <a:rPr lang="en-US" dirty="0" err="1" smtClean="0"/>
            <a:t>allReduce</a:t>
          </a:r>
          <a:r>
            <a:rPr lang="en-US" dirty="0" smtClean="0"/>
            <a:t>()</a:t>
          </a:r>
          <a:endParaRPr lang="en-US" dirty="0"/>
        </a:p>
      </dgm:t>
    </dgm:pt>
    <dgm:pt modelId="{95FC1137-E5D5-7F45-9EBA-C4B77B855383}" type="parTrans" cxnId="{50E52233-ADDF-3648-9C2D-6239FDC6FA29}">
      <dgm:prSet/>
      <dgm:spPr/>
      <dgm:t>
        <a:bodyPr/>
        <a:lstStyle/>
        <a:p>
          <a:endParaRPr lang="en-US"/>
        </a:p>
      </dgm:t>
    </dgm:pt>
    <dgm:pt modelId="{D06478A6-4279-5C47-BDB0-768A75FC3006}" type="sibTrans" cxnId="{50E52233-ADDF-3648-9C2D-6239FDC6FA29}">
      <dgm:prSet/>
      <dgm:spPr/>
      <dgm:t>
        <a:bodyPr/>
        <a:lstStyle/>
        <a:p>
          <a:endParaRPr lang="en-US"/>
        </a:p>
      </dgm:t>
    </dgm:pt>
    <dgm:pt modelId="{0DD72775-0FE2-714F-9E54-A996704D85D4}">
      <dgm:prSet phldrT="[Text]"/>
      <dgm:spPr/>
      <dgm:t>
        <a:bodyPr/>
        <a:lstStyle/>
        <a:p>
          <a:r>
            <a:rPr lang="en-US" dirty="0" smtClean="0"/>
            <a:t>Node</a:t>
          </a:r>
          <a:r>
            <a:rPr lang="en-US" dirty="0" smtClean="0"/>
            <a:t> 4</a:t>
          </a:r>
          <a:endParaRPr lang="en-US" dirty="0"/>
        </a:p>
      </dgm:t>
    </dgm:pt>
    <dgm:pt modelId="{628F1C5B-CFFA-B347-9633-676AE7813D16}" type="parTrans" cxnId="{A8F9D771-BFAC-0F46-9463-D9AD6976918D}">
      <dgm:prSet/>
      <dgm:spPr/>
      <dgm:t>
        <a:bodyPr/>
        <a:lstStyle/>
        <a:p>
          <a:endParaRPr lang="en-US"/>
        </a:p>
      </dgm:t>
    </dgm:pt>
    <dgm:pt modelId="{D93065DF-12A8-2C4A-9B56-6F822BA96A08}" type="sibTrans" cxnId="{A8F9D771-BFAC-0F46-9463-D9AD6976918D}">
      <dgm:prSet/>
      <dgm:spPr/>
      <dgm:t>
        <a:bodyPr/>
        <a:lstStyle/>
        <a:p>
          <a:endParaRPr lang="en-US"/>
        </a:p>
      </dgm:t>
    </dgm:pt>
    <dgm:pt modelId="{903C7920-E4FA-E440-9242-0C954EA66E42}">
      <dgm:prSet phldrT="[Text]"/>
      <dgm:spPr/>
      <dgm:t>
        <a:bodyPr/>
        <a:lstStyle/>
        <a:p>
          <a:r>
            <a:rPr lang="en-US" dirty="0" smtClean="0"/>
            <a:t>perturb()</a:t>
          </a:r>
          <a:endParaRPr lang="en-US" dirty="0"/>
        </a:p>
      </dgm:t>
    </dgm:pt>
    <dgm:pt modelId="{E62ACC42-D88E-F848-ADAC-3DE35ABC9EB0}" type="parTrans" cxnId="{D91D0397-6F8F-3746-A34E-D72E62EC12BF}">
      <dgm:prSet/>
      <dgm:spPr/>
      <dgm:t>
        <a:bodyPr/>
        <a:lstStyle/>
        <a:p>
          <a:endParaRPr lang="en-US"/>
        </a:p>
      </dgm:t>
    </dgm:pt>
    <dgm:pt modelId="{029FA9B4-878E-8546-9BEE-5843F4CD7C2A}" type="sibTrans" cxnId="{D91D0397-6F8F-3746-A34E-D72E62EC12BF}">
      <dgm:prSet/>
      <dgm:spPr/>
      <dgm:t>
        <a:bodyPr/>
        <a:lstStyle/>
        <a:p>
          <a:endParaRPr lang="en-US"/>
        </a:p>
      </dgm:t>
    </dgm:pt>
    <dgm:pt modelId="{8DCD7C0B-FCFC-A04D-8F6D-B17FE0C1C842}">
      <dgm:prSet phldrT="[Text]"/>
      <dgm:spPr/>
      <dgm:t>
        <a:bodyPr/>
        <a:lstStyle/>
        <a:p>
          <a:r>
            <a:rPr lang="en-US" dirty="0" smtClean="0"/>
            <a:t>accept()</a:t>
          </a:r>
          <a:endParaRPr lang="en-US" dirty="0"/>
        </a:p>
      </dgm:t>
    </dgm:pt>
    <dgm:pt modelId="{CC761FCC-1A12-CA4C-BCEA-C9D9F2A37018}" type="parTrans" cxnId="{997E9D35-00D7-334D-87E0-9267CFF1E15E}">
      <dgm:prSet/>
      <dgm:spPr/>
      <dgm:t>
        <a:bodyPr/>
        <a:lstStyle/>
        <a:p>
          <a:endParaRPr lang="en-US"/>
        </a:p>
      </dgm:t>
    </dgm:pt>
    <dgm:pt modelId="{0172A1C5-E3A6-7D4F-B09F-2D1EBFE26529}" type="sibTrans" cxnId="{997E9D35-00D7-334D-87E0-9267CFF1E15E}">
      <dgm:prSet/>
      <dgm:spPr/>
      <dgm:t>
        <a:bodyPr/>
        <a:lstStyle/>
        <a:p>
          <a:endParaRPr lang="en-US"/>
        </a:p>
      </dgm:t>
    </dgm:pt>
    <dgm:pt modelId="{4D36CD1F-14B6-3043-BD86-AC15F0FB8E54}">
      <dgm:prSet phldrT="[Text]"/>
      <dgm:spPr/>
      <dgm:t>
        <a:bodyPr/>
        <a:lstStyle/>
        <a:p>
          <a:r>
            <a:rPr lang="en-US" dirty="0" err="1" smtClean="0"/>
            <a:t>saveBest</a:t>
          </a:r>
          <a:r>
            <a:rPr lang="en-US" dirty="0" smtClean="0"/>
            <a:t>()</a:t>
          </a:r>
          <a:endParaRPr lang="en-US" dirty="0"/>
        </a:p>
      </dgm:t>
    </dgm:pt>
    <dgm:pt modelId="{88F6116F-FFB6-0E4F-A57E-A43F09A7FE68}" type="parTrans" cxnId="{89C88DC7-0B12-A144-B822-82ECC6D08852}">
      <dgm:prSet/>
      <dgm:spPr/>
      <dgm:t>
        <a:bodyPr/>
        <a:lstStyle/>
        <a:p>
          <a:endParaRPr lang="en-US"/>
        </a:p>
      </dgm:t>
    </dgm:pt>
    <dgm:pt modelId="{CF58464A-FA4C-8640-B9DD-443F95BF1C5F}" type="sibTrans" cxnId="{89C88DC7-0B12-A144-B822-82ECC6D08852}">
      <dgm:prSet/>
      <dgm:spPr/>
      <dgm:t>
        <a:bodyPr/>
        <a:lstStyle/>
        <a:p>
          <a:endParaRPr lang="en-US"/>
        </a:p>
      </dgm:t>
    </dgm:pt>
    <dgm:pt modelId="{B643269B-DB6F-E845-B270-94E74291B394}">
      <dgm:prSet phldrT="[Text]"/>
      <dgm:spPr/>
      <dgm:t>
        <a:bodyPr/>
        <a:lstStyle/>
        <a:p>
          <a:r>
            <a:rPr lang="en-US" dirty="0" err="1" smtClean="0"/>
            <a:t>allReduce</a:t>
          </a:r>
          <a:r>
            <a:rPr lang="en-US" dirty="0" smtClean="0"/>
            <a:t>()</a:t>
          </a:r>
          <a:endParaRPr lang="en-US" dirty="0"/>
        </a:p>
      </dgm:t>
    </dgm:pt>
    <dgm:pt modelId="{B39172B0-5E4A-C541-8D2A-C56F57A4BED4}" type="parTrans" cxnId="{037EED37-22C4-B745-BC03-A14B244784B2}">
      <dgm:prSet/>
      <dgm:spPr/>
      <dgm:t>
        <a:bodyPr/>
        <a:lstStyle/>
        <a:p>
          <a:endParaRPr lang="en-US"/>
        </a:p>
      </dgm:t>
    </dgm:pt>
    <dgm:pt modelId="{B0BE075E-D003-EC48-B3FA-C8D480C9C82D}" type="sibTrans" cxnId="{037EED37-22C4-B745-BC03-A14B244784B2}">
      <dgm:prSet/>
      <dgm:spPr/>
      <dgm:t>
        <a:bodyPr/>
        <a:lstStyle/>
        <a:p>
          <a:endParaRPr lang="en-US"/>
        </a:p>
      </dgm:t>
    </dgm:pt>
    <dgm:pt modelId="{83D0A711-B462-1F4C-89A9-B5559FC82732}" type="pres">
      <dgm:prSet presAssocID="{73B60871-0711-0449-A203-2DB4A4B4549A}" presName="diagram" presStyleCnt="0">
        <dgm:presLayoutVars>
          <dgm:chPref val="1"/>
          <dgm:dir/>
          <dgm:animOne val="branch"/>
          <dgm:animLvl val="lvl"/>
          <dgm:resizeHandles/>
        </dgm:presLayoutVars>
      </dgm:prSet>
      <dgm:spPr/>
    </dgm:pt>
    <dgm:pt modelId="{328DAC12-809E-B24A-B0D2-DF7EA93AF44B}" type="pres">
      <dgm:prSet presAssocID="{BC3ACF75-0F9A-B34B-9BEA-B5E5A8616F8A}" presName="root" presStyleCnt="0"/>
      <dgm:spPr/>
    </dgm:pt>
    <dgm:pt modelId="{3C55A51D-DBE8-F846-8FE4-05EEBC555B65}" type="pres">
      <dgm:prSet presAssocID="{BC3ACF75-0F9A-B34B-9BEA-B5E5A8616F8A}" presName="rootComposite" presStyleCnt="0"/>
      <dgm:spPr/>
    </dgm:pt>
    <dgm:pt modelId="{A045624F-69F4-604D-9FB9-AE1DB3E59182}" type="pres">
      <dgm:prSet presAssocID="{BC3ACF75-0F9A-B34B-9BEA-B5E5A8616F8A}" presName="rootText" presStyleLbl="node1" presStyleIdx="0" presStyleCnt="5"/>
      <dgm:spPr/>
      <dgm:t>
        <a:bodyPr/>
        <a:lstStyle/>
        <a:p>
          <a:endParaRPr lang="en-US"/>
        </a:p>
      </dgm:t>
    </dgm:pt>
    <dgm:pt modelId="{6E0CA018-38EF-1C40-B637-44C8850040BF}" type="pres">
      <dgm:prSet presAssocID="{BC3ACF75-0F9A-B34B-9BEA-B5E5A8616F8A}" presName="rootConnector" presStyleLbl="node1" presStyleIdx="0" presStyleCnt="5"/>
      <dgm:spPr/>
      <dgm:t>
        <a:bodyPr/>
        <a:lstStyle/>
        <a:p>
          <a:endParaRPr lang="en-US"/>
        </a:p>
      </dgm:t>
    </dgm:pt>
    <dgm:pt modelId="{BC14EAA0-CF71-4642-8523-3700BB82DA59}" type="pres">
      <dgm:prSet presAssocID="{BC3ACF75-0F9A-B34B-9BEA-B5E5A8616F8A}" presName="childShape" presStyleCnt="0"/>
      <dgm:spPr/>
    </dgm:pt>
    <dgm:pt modelId="{C2FE4C04-3BFA-0A47-93AC-1E1F969CB770}" type="pres">
      <dgm:prSet presAssocID="{B1D1C3A1-2B09-8643-AA12-218CAB07DB8B}" presName="Name13" presStyleLbl="parChTrans1D2" presStyleIdx="0" presStyleCnt="20"/>
      <dgm:spPr/>
      <dgm:t>
        <a:bodyPr/>
        <a:lstStyle/>
        <a:p>
          <a:endParaRPr lang="en-US"/>
        </a:p>
      </dgm:t>
    </dgm:pt>
    <dgm:pt modelId="{6814CBF3-8075-2A4D-A8FA-51DCA158F221}" type="pres">
      <dgm:prSet presAssocID="{13C4F47E-5EF5-BF43-A3A7-449773483120}" presName="childText" presStyleLbl="bgAcc1" presStyleIdx="0" presStyleCnt="20">
        <dgm:presLayoutVars>
          <dgm:bulletEnabled val="1"/>
        </dgm:presLayoutVars>
      </dgm:prSet>
      <dgm:spPr/>
      <dgm:t>
        <a:bodyPr/>
        <a:lstStyle/>
        <a:p>
          <a:endParaRPr lang="en-US"/>
        </a:p>
      </dgm:t>
    </dgm:pt>
    <dgm:pt modelId="{3D04A0A4-29DB-4F4D-8803-569D3104D9E0}" type="pres">
      <dgm:prSet presAssocID="{F9FBAF98-1294-EB49-BE95-E2B8A5EE55F4}" presName="Name13" presStyleLbl="parChTrans1D2" presStyleIdx="1" presStyleCnt="20"/>
      <dgm:spPr/>
      <dgm:t>
        <a:bodyPr/>
        <a:lstStyle/>
        <a:p>
          <a:endParaRPr lang="en-US"/>
        </a:p>
      </dgm:t>
    </dgm:pt>
    <dgm:pt modelId="{0874BE98-A1DC-084E-8FE0-9B34DE573461}" type="pres">
      <dgm:prSet presAssocID="{B53E9718-4156-AE42-BA1A-6B7945154762}" presName="childText" presStyleLbl="bgAcc1" presStyleIdx="1" presStyleCnt="20">
        <dgm:presLayoutVars>
          <dgm:bulletEnabled val="1"/>
        </dgm:presLayoutVars>
      </dgm:prSet>
      <dgm:spPr/>
      <dgm:t>
        <a:bodyPr/>
        <a:lstStyle/>
        <a:p>
          <a:endParaRPr lang="en-US"/>
        </a:p>
      </dgm:t>
    </dgm:pt>
    <dgm:pt modelId="{5478E622-2C91-154E-81EA-26E9A450B05D}" type="pres">
      <dgm:prSet presAssocID="{AE5B28D6-AB8C-BC4B-8F2E-5F20D734E0A1}" presName="Name13" presStyleLbl="parChTrans1D2" presStyleIdx="2" presStyleCnt="20"/>
      <dgm:spPr/>
      <dgm:t>
        <a:bodyPr/>
        <a:lstStyle/>
        <a:p>
          <a:endParaRPr lang="en-US"/>
        </a:p>
      </dgm:t>
    </dgm:pt>
    <dgm:pt modelId="{2674E688-EB43-D34F-905E-5DFFF5264AD8}" type="pres">
      <dgm:prSet presAssocID="{5E1DF59E-33CD-9E44-A731-A584DC621413}" presName="childText" presStyleLbl="bgAcc1" presStyleIdx="2" presStyleCnt="20">
        <dgm:presLayoutVars>
          <dgm:bulletEnabled val="1"/>
        </dgm:presLayoutVars>
      </dgm:prSet>
      <dgm:spPr/>
      <dgm:t>
        <a:bodyPr/>
        <a:lstStyle/>
        <a:p>
          <a:endParaRPr lang="en-US"/>
        </a:p>
      </dgm:t>
    </dgm:pt>
    <dgm:pt modelId="{C7807BD0-0F2A-4C44-8DDF-C5152D6D23F8}" type="pres">
      <dgm:prSet presAssocID="{66F670C5-37E7-D64D-8B30-61CBA37D3C13}" presName="Name13" presStyleLbl="parChTrans1D2" presStyleIdx="3" presStyleCnt="20"/>
      <dgm:spPr/>
      <dgm:t>
        <a:bodyPr/>
        <a:lstStyle/>
        <a:p>
          <a:endParaRPr lang="en-US"/>
        </a:p>
      </dgm:t>
    </dgm:pt>
    <dgm:pt modelId="{B52B9911-5FDB-554C-8DE1-AEEFA57D2200}" type="pres">
      <dgm:prSet presAssocID="{90A139F1-5E6E-0042-A1F3-555A9ED6BF41}" presName="childText" presStyleLbl="bgAcc1" presStyleIdx="3" presStyleCnt="20">
        <dgm:presLayoutVars>
          <dgm:bulletEnabled val="1"/>
        </dgm:presLayoutVars>
      </dgm:prSet>
      <dgm:spPr/>
      <dgm:t>
        <a:bodyPr/>
        <a:lstStyle/>
        <a:p>
          <a:endParaRPr lang="en-US"/>
        </a:p>
      </dgm:t>
    </dgm:pt>
    <dgm:pt modelId="{17702F93-2E40-964B-B32F-941967C1005A}" type="pres">
      <dgm:prSet presAssocID="{D0B9CD78-FD06-724A-B9D6-28788471CF92}" presName="root" presStyleCnt="0"/>
      <dgm:spPr/>
    </dgm:pt>
    <dgm:pt modelId="{78F67394-8FCE-A748-BD8A-BD3E79441FC8}" type="pres">
      <dgm:prSet presAssocID="{D0B9CD78-FD06-724A-B9D6-28788471CF92}" presName="rootComposite" presStyleCnt="0"/>
      <dgm:spPr/>
    </dgm:pt>
    <dgm:pt modelId="{75F797C5-1E85-BE49-A3CF-1439B17185EA}" type="pres">
      <dgm:prSet presAssocID="{D0B9CD78-FD06-724A-B9D6-28788471CF92}" presName="rootText" presStyleLbl="node1" presStyleIdx="1" presStyleCnt="5"/>
      <dgm:spPr/>
      <dgm:t>
        <a:bodyPr/>
        <a:lstStyle/>
        <a:p>
          <a:endParaRPr lang="en-US"/>
        </a:p>
      </dgm:t>
    </dgm:pt>
    <dgm:pt modelId="{6B1539DC-A10D-CA4A-A7AC-C2803F41D286}" type="pres">
      <dgm:prSet presAssocID="{D0B9CD78-FD06-724A-B9D6-28788471CF92}" presName="rootConnector" presStyleLbl="node1" presStyleIdx="1" presStyleCnt="5"/>
      <dgm:spPr/>
      <dgm:t>
        <a:bodyPr/>
        <a:lstStyle/>
        <a:p>
          <a:endParaRPr lang="en-US"/>
        </a:p>
      </dgm:t>
    </dgm:pt>
    <dgm:pt modelId="{F78F2278-96B6-8D41-B2BE-7D75E1FA1614}" type="pres">
      <dgm:prSet presAssocID="{D0B9CD78-FD06-724A-B9D6-28788471CF92}" presName="childShape" presStyleCnt="0"/>
      <dgm:spPr/>
    </dgm:pt>
    <dgm:pt modelId="{237F95F4-EFCA-1141-9F66-C603FC7A8F39}" type="pres">
      <dgm:prSet presAssocID="{8666C07E-EA0B-DB4F-B6A7-E1DBEBB8672B}" presName="Name13" presStyleLbl="parChTrans1D2" presStyleIdx="4" presStyleCnt="20"/>
      <dgm:spPr/>
      <dgm:t>
        <a:bodyPr/>
        <a:lstStyle/>
        <a:p>
          <a:endParaRPr lang="en-US"/>
        </a:p>
      </dgm:t>
    </dgm:pt>
    <dgm:pt modelId="{352A1EA7-4CC5-2144-8BB7-5C7EC551C15A}" type="pres">
      <dgm:prSet presAssocID="{21DCBD69-4B8F-2741-A599-BEA8924CEB72}" presName="childText" presStyleLbl="bgAcc1" presStyleIdx="4" presStyleCnt="20">
        <dgm:presLayoutVars>
          <dgm:bulletEnabled val="1"/>
        </dgm:presLayoutVars>
      </dgm:prSet>
      <dgm:spPr/>
      <dgm:t>
        <a:bodyPr/>
        <a:lstStyle/>
        <a:p>
          <a:endParaRPr lang="en-US"/>
        </a:p>
      </dgm:t>
    </dgm:pt>
    <dgm:pt modelId="{C52C597A-B6B3-2649-9985-1FB61AD8C024}" type="pres">
      <dgm:prSet presAssocID="{7886A27F-ECCC-DB4F-AC55-30113BF4EE19}" presName="Name13" presStyleLbl="parChTrans1D2" presStyleIdx="5" presStyleCnt="20"/>
      <dgm:spPr/>
      <dgm:t>
        <a:bodyPr/>
        <a:lstStyle/>
        <a:p>
          <a:endParaRPr lang="en-US"/>
        </a:p>
      </dgm:t>
    </dgm:pt>
    <dgm:pt modelId="{16E57666-46BA-FA40-A21B-C37F14793DA5}" type="pres">
      <dgm:prSet presAssocID="{7661E6A9-DB29-214F-80B8-8F5D84A4211D}" presName="childText" presStyleLbl="bgAcc1" presStyleIdx="5" presStyleCnt="20">
        <dgm:presLayoutVars>
          <dgm:bulletEnabled val="1"/>
        </dgm:presLayoutVars>
      </dgm:prSet>
      <dgm:spPr/>
      <dgm:t>
        <a:bodyPr/>
        <a:lstStyle/>
        <a:p>
          <a:endParaRPr lang="en-US"/>
        </a:p>
      </dgm:t>
    </dgm:pt>
    <dgm:pt modelId="{E12C7290-2433-554D-9C19-531461FFE42D}" type="pres">
      <dgm:prSet presAssocID="{504F961B-0BE6-FA44-ADDA-FDA941D5D29F}" presName="Name13" presStyleLbl="parChTrans1D2" presStyleIdx="6" presStyleCnt="20"/>
      <dgm:spPr/>
      <dgm:t>
        <a:bodyPr/>
        <a:lstStyle/>
        <a:p>
          <a:endParaRPr lang="en-US"/>
        </a:p>
      </dgm:t>
    </dgm:pt>
    <dgm:pt modelId="{E1CD8D97-9338-064C-A2EC-6D712908352E}" type="pres">
      <dgm:prSet presAssocID="{525DA9B9-3422-984B-9F82-AB254EFFF7EE}" presName="childText" presStyleLbl="bgAcc1" presStyleIdx="6" presStyleCnt="20">
        <dgm:presLayoutVars>
          <dgm:bulletEnabled val="1"/>
        </dgm:presLayoutVars>
      </dgm:prSet>
      <dgm:spPr/>
      <dgm:t>
        <a:bodyPr/>
        <a:lstStyle/>
        <a:p>
          <a:endParaRPr lang="en-US"/>
        </a:p>
      </dgm:t>
    </dgm:pt>
    <dgm:pt modelId="{EEF518F7-E8DD-8C4B-BB7E-3346D98CBA98}" type="pres">
      <dgm:prSet presAssocID="{D60D2C6C-6751-5E4A-A79C-ED98E83A39E2}" presName="Name13" presStyleLbl="parChTrans1D2" presStyleIdx="7" presStyleCnt="20"/>
      <dgm:spPr/>
      <dgm:t>
        <a:bodyPr/>
        <a:lstStyle/>
        <a:p>
          <a:endParaRPr lang="en-US"/>
        </a:p>
      </dgm:t>
    </dgm:pt>
    <dgm:pt modelId="{760DD7A7-0B75-F642-B0B5-1FA98BD7323F}" type="pres">
      <dgm:prSet presAssocID="{800406E6-C520-DA4B-881E-8C233C1D8F31}" presName="childText" presStyleLbl="bgAcc1" presStyleIdx="7" presStyleCnt="20">
        <dgm:presLayoutVars>
          <dgm:bulletEnabled val="1"/>
        </dgm:presLayoutVars>
      </dgm:prSet>
      <dgm:spPr/>
      <dgm:t>
        <a:bodyPr/>
        <a:lstStyle/>
        <a:p>
          <a:endParaRPr lang="en-US"/>
        </a:p>
      </dgm:t>
    </dgm:pt>
    <dgm:pt modelId="{C73FB061-2045-D749-93E0-24CAA8468F20}" type="pres">
      <dgm:prSet presAssocID="{B94ADA26-42CA-9C47-9779-CB042749EB79}" presName="root" presStyleCnt="0"/>
      <dgm:spPr/>
    </dgm:pt>
    <dgm:pt modelId="{5C52C561-74CB-9349-8A7A-6A49083863C4}" type="pres">
      <dgm:prSet presAssocID="{B94ADA26-42CA-9C47-9779-CB042749EB79}" presName="rootComposite" presStyleCnt="0"/>
      <dgm:spPr/>
    </dgm:pt>
    <dgm:pt modelId="{A3CC4F33-EC80-D64B-9429-4775D4B0FF96}" type="pres">
      <dgm:prSet presAssocID="{B94ADA26-42CA-9C47-9779-CB042749EB79}" presName="rootText" presStyleLbl="node1" presStyleIdx="2" presStyleCnt="5"/>
      <dgm:spPr/>
      <dgm:t>
        <a:bodyPr/>
        <a:lstStyle/>
        <a:p>
          <a:endParaRPr lang="en-US"/>
        </a:p>
      </dgm:t>
    </dgm:pt>
    <dgm:pt modelId="{30ACAE71-434F-304E-8640-B91B3C3C8BC7}" type="pres">
      <dgm:prSet presAssocID="{B94ADA26-42CA-9C47-9779-CB042749EB79}" presName="rootConnector" presStyleLbl="node1" presStyleIdx="2" presStyleCnt="5"/>
      <dgm:spPr/>
      <dgm:t>
        <a:bodyPr/>
        <a:lstStyle/>
        <a:p>
          <a:endParaRPr lang="en-US"/>
        </a:p>
      </dgm:t>
    </dgm:pt>
    <dgm:pt modelId="{EB1F38CE-3FC7-064D-885A-100D5789EAF9}" type="pres">
      <dgm:prSet presAssocID="{B94ADA26-42CA-9C47-9779-CB042749EB79}" presName="childShape" presStyleCnt="0"/>
      <dgm:spPr/>
    </dgm:pt>
    <dgm:pt modelId="{8BD92F24-FCEC-E944-8166-A8023959FDB3}" type="pres">
      <dgm:prSet presAssocID="{C1E9D2BE-CBF7-4640-846F-51ADDF48AD17}" presName="Name13" presStyleLbl="parChTrans1D2" presStyleIdx="8" presStyleCnt="20"/>
      <dgm:spPr/>
      <dgm:t>
        <a:bodyPr/>
        <a:lstStyle/>
        <a:p>
          <a:endParaRPr lang="en-US"/>
        </a:p>
      </dgm:t>
    </dgm:pt>
    <dgm:pt modelId="{F7326F33-E5DD-7647-BABA-0418D45D20BE}" type="pres">
      <dgm:prSet presAssocID="{9E411B80-9FCA-E042-A0E3-E3647ED67459}" presName="childText" presStyleLbl="bgAcc1" presStyleIdx="8" presStyleCnt="20">
        <dgm:presLayoutVars>
          <dgm:bulletEnabled val="1"/>
        </dgm:presLayoutVars>
      </dgm:prSet>
      <dgm:spPr/>
      <dgm:t>
        <a:bodyPr/>
        <a:lstStyle/>
        <a:p>
          <a:endParaRPr lang="en-US"/>
        </a:p>
      </dgm:t>
    </dgm:pt>
    <dgm:pt modelId="{BA7A81D9-A767-7E48-9AFD-A1AEE55F84A8}" type="pres">
      <dgm:prSet presAssocID="{B11EC5DC-2A58-DD4C-BDA9-4AAFD1461549}" presName="Name13" presStyleLbl="parChTrans1D2" presStyleIdx="9" presStyleCnt="20"/>
      <dgm:spPr/>
      <dgm:t>
        <a:bodyPr/>
        <a:lstStyle/>
        <a:p>
          <a:endParaRPr lang="en-US"/>
        </a:p>
      </dgm:t>
    </dgm:pt>
    <dgm:pt modelId="{9F3012E8-8474-0645-BA92-A8EB50DCC97A}" type="pres">
      <dgm:prSet presAssocID="{56609844-847A-7F47-BA37-F53435CCF5E5}" presName="childText" presStyleLbl="bgAcc1" presStyleIdx="9" presStyleCnt="20">
        <dgm:presLayoutVars>
          <dgm:bulletEnabled val="1"/>
        </dgm:presLayoutVars>
      </dgm:prSet>
      <dgm:spPr/>
      <dgm:t>
        <a:bodyPr/>
        <a:lstStyle/>
        <a:p>
          <a:endParaRPr lang="en-US"/>
        </a:p>
      </dgm:t>
    </dgm:pt>
    <dgm:pt modelId="{30C8131A-3D67-C44C-B744-8302525FCF21}" type="pres">
      <dgm:prSet presAssocID="{AD5FC636-9C60-0C40-A065-0807DBBF8F39}" presName="Name13" presStyleLbl="parChTrans1D2" presStyleIdx="10" presStyleCnt="20"/>
      <dgm:spPr/>
      <dgm:t>
        <a:bodyPr/>
        <a:lstStyle/>
        <a:p>
          <a:endParaRPr lang="en-US"/>
        </a:p>
      </dgm:t>
    </dgm:pt>
    <dgm:pt modelId="{22EEC893-8071-7246-8F57-52F921FD5981}" type="pres">
      <dgm:prSet presAssocID="{8AF453DA-8A4B-6343-BD35-CC71CF8490F4}" presName="childText" presStyleLbl="bgAcc1" presStyleIdx="10" presStyleCnt="20">
        <dgm:presLayoutVars>
          <dgm:bulletEnabled val="1"/>
        </dgm:presLayoutVars>
      </dgm:prSet>
      <dgm:spPr/>
      <dgm:t>
        <a:bodyPr/>
        <a:lstStyle/>
        <a:p>
          <a:endParaRPr lang="en-US"/>
        </a:p>
      </dgm:t>
    </dgm:pt>
    <dgm:pt modelId="{CB8D8703-CD0D-E54C-A812-ABFD02A724C1}" type="pres">
      <dgm:prSet presAssocID="{B1DE21B1-94FD-C440-9A9F-E17E63149D01}" presName="Name13" presStyleLbl="parChTrans1D2" presStyleIdx="11" presStyleCnt="20"/>
      <dgm:spPr/>
      <dgm:t>
        <a:bodyPr/>
        <a:lstStyle/>
        <a:p>
          <a:endParaRPr lang="en-US"/>
        </a:p>
      </dgm:t>
    </dgm:pt>
    <dgm:pt modelId="{336248E5-0873-924E-9112-663B5D6CB89E}" type="pres">
      <dgm:prSet presAssocID="{9EDB2CB5-3658-5741-B32E-E3B3A2EEE293}" presName="childText" presStyleLbl="bgAcc1" presStyleIdx="11" presStyleCnt="20">
        <dgm:presLayoutVars>
          <dgm:bulletEnabled val="1"/>
        </dgm:presLayoutVars>
      </dgm:prSet>
      <dgm:spPr/>
      <dgm:t>
        <a:bodyPr/>
        <a:lstStyle/>
        <a:p>
          <a:endParaRPr lang="en-US"/>
        </a:p>
      </dgm:t>
    </dgm:pt>
    <dgm:pt modelId="{63793DCC-AB5D-B14B-A163-6D249010D78B}" type="pres">
      <dgm:prSet presAssocID="{A8C0EF6A-47D3-0F4E-85CE-6267EF47BB43}" presName="root" presStyleCnt="0"/>
      <dgm:spPr/>
    </dgm:pt>
    <dgm:pt modelId="{A9D319D9-EA3A-1648-A3A3-7CB1C2C13FBE}" type="pres">
      <dgm:prSet presAssocID="{A8C0EF6A-47D3-0F4E-85CE-6267EF47BB43}" presName="rootComposite" presStyleCnt="0"/>
      <dgm:spPr/>
    </dgm:pt>
    <dgm:pt modelId="{A96DCB87-C1F8-274D-8205-E9C7DD0B5826}" type="pres">
      <dgm:prSet presAssocID="{A8C0EF6A-47D3-0F4E-85CE-6267EF47BB43}" presName="rootText" presStyleLbl="node1" presStyleIdx="3" presStyleCnt="5"/>
      <dgm:spPr/>
      <dgm:t>
        <a:bodyPr/>
        <a:lstStyle/>
        <a:p>
          <a:endParaRPr lang="en-US"/>
        </a:p>
      </dgm:t>
    </dgm:pt>
    <dgm:pt modelId="{B2DFCEF5-D0A6-964E-A732-AB4FABE142D9}" type="pres">
      <dgm:prSet presAssocID="{A8C0EF6A-47D3-0F4E-85CE-6267EF47BB43}" presName="rootConnector" presStyleLbl="node1" presStyleIdx="3" presStyleCnt="5"/>
      <dgm:spPr/>
      <dgm:t>
        <a:bodyPr/>
        <a:lstStyle/>
        <a:p>
          <a:endParaRPr lang="en-US"/>
        </a:p>
      </dgm:t>
    </dgm:pt>
    <dgm:pt modelId="{8C4E63EA-84C8-EF48-9A73-1E4A6E18FB3A}" type="pres">
      <dgm:prSet presAssocID="{A8C0EF6A-47D3-0F4E-85CE-6267EF47BB43}" presName="childShape" presStyleCnt="0"/>
      <dgm:spPr/>
    </dgm:pt>
    <dgm:pt modelId="{BA8962C8-DA8D-1F41-8EC2-1BA53572EEF2}" type="pres">
      <dgm:prSet presAssocID="{89E4C1F4-DD4D-424C-95F2-3356384A021B}" presName="Name13" presStyleLbl="parChTrans1D2" presStyleIdx="12" presStyleCnt="20"/>
      <dgm:spPr/>
      <dgm:t>
        <a:bodyPr/>
        <a:lstStyle/>
        <a:p>
          <a:endParaRPr lang="en-US"/>
        </a:p>
      </dgm:t>
    </dgm:pt>
    <dgm:pt modelId="{7AE3A397-BD3A-7B4E-BE2B-E82A8075C5F9}" type="pres">
      <dgm:prSet presAssocID="{DF024FE6-77D7-024E-AE83-93C6861E2C32}" presName="childText" presStyleLbl="bgAcc1" presStyleIdx="12" presStyleCnt="20">
        <dgm:presLayoutVars>
          <dgm:bulletEnabled val="1"/>
        </dgm:presLayoutVars>
      </dgm:prSet>
      <dgm:spPr/>
      <dgm:t>
        <a:bodyPr/>
        <a:lstStyle/>
        <a:p>
          <a:endParaRPr lang="en-US"/>
        </a:p>
      </dgm:t>
    </dgm:pt>
    <dgm:pt modelId="{14972930-D274-B743-AE6D-126716102B98}" type="pres">
      <dgm:prSet presAssocID="{BE520B79-82A7-3C45-928B-6243C5E9B047}" presName="Name13" presStyleLbl="parChTrans1D2" presStyleIdx="13" presStyleCnt="20"/>
      <dgm:spPr/>
      <dgm:t>
        <a:bodyPr/>
        <a:lstStyle/>
        <a:p>
          <a:endParaRPr lang="en-US"/>
        </a:p>
      </dgm:t>
    </dgm:pt>
    <dgm:pt modelId="{E7D56812-D9A7-5146-B5FC-715E62370A5F}" type="pres">
      <dgm:prSet presAssocID="{92880DE2-A83E-984B-A185-CCE17A532E46}" presName="childText" presStyleLbl="bgAcc1" presStyleIdx="13" presStyleCnt="20">
        <dgm:presLayoutVars>
          <dgm:bulletEnabled val="1"/>
        </dgm:presLayoutVars>
      </dgm:prSet>
      <dgm:spPr/>
      <dgm:t>
        <a:bodyPr/>
        <a:lstStyle/>
        <a:p>
          <a:endParaRPr lang="en-US"/>
        </a:p>
      </dgm:t>
    </dgm:pt>
    <dgm:pt modelId="{3F1EA0A6-D0BA-E94C-A059-8FD9E1BBA3A8}" type="pres">
      <dgm:prSet presAssocID="{9C5E00DC-CA36-804F-ACC0-8EE8F3BA62B2}" presName="Name13" presStyleLbl="parChTrans1D2" presStyleIdx="14" presStyleCnt="20"/>
      <dgm:spPr/>
      <dgm:t>
        <a:bodyPr/>
        <a:lstStyle/>
        <a:p>
          <a:endParaRPr lang="en-US"/>
        </a:p>
      </dgm:t>
    </dgm:pt>
    <dgm:pt modelId="{3D0801E2-D120-7648-A002-41097FA94E72}" type="pres">
      <dgm:prSet presAssocID="{A18C8923-1D5F-CA42-ADF7-A1A36661D5EC}" presName="childText" presStyleLbl="bgAcc1" presStyleIdx="14" presStyleCnt="20">
        <dgm:presLayoutVars>
          <dgm:bulletEnabled val="1"/>
        </dgm:presLayoutVars>
      </dgm:prSet>
      <dgm:spPr/>
      <dgm:t>
        <a:bodyPr/>
        <a:lstStyle/>
        <a:p>
          <a:endParaRPr lang="en-US"/>
        </a:p>
      </dgm:t>
    </dgm:pt>
    <dgm:pt modelId="{892E62CD-C2EF-7D4A-9C89-61B1A860D37A}" type="pres">
      <dgm:prSet presAssocID="{95FC1137-E5D5-7F45-9EBA-C4B77B855383}" presName="Name13" presStyleLbl="parChTrans1D2" presStyleIdx="15" presStyleCnt="20"/>
      <dgm:spPr/>
      <dgm:t>
        <a:bodyPr/>
        <a:lstStyle/>
        <a:p>
          <a:endParaRPr lang="en-US"/>
        </a:p>
      </dgm:t>
    </dgm:pt>
    <dgm:pt modelId="{4DFB0C5C-63AB-C04D-B4D6-FECDB2977C44}" type="pres">
      <dgm:prSet presAssocID="{EF1713FC-010A-CA4B-A261-24F4909811B9}" presName="childText" presStyleLbl="bgAcc1" presStyleIdx="15" presStyleCnt="20">
        <dgm:presLayoutVars>
          <dgm:bulletEnabled val="1"/>
        </dgm:presLayoutVars>
      </dgm:prSet>
      <dgm:spPr/>
      <dgm:t>
        <a:bodyPr/>
        <a:lstStyle/>
        <a:p>
          <a:endParaRPr lang="en-US"/>
        </a:p>
      </dgm:t>
    </dgm:pt>
    <dgm:pt modelId="{9B1F23A8-4C18-D44A-B819-54987A7AF41F}" type="pres">
      <dgm:prSet presAssocID="{0DD72775-0FE2-714F-9E54-A996704D85D4}" presName="root" presStyleCnt="0"/>
      <dgm:spPr/>
    </dgm:pt>
    <dgm:pt modelId="{472E9722-DCB5-0140-9369-7C3BC511F0D9}" type="pres">
      <dgm:prSet presAssocID="{0DD72775-0FE2-714F-9E54-A996704D85D4}" presName="rootComposite" presStyleCnt="0"/>
      <dgm:spPr/>
    </dgm:pt>
    <dgm:pt modelId="{B018CB45-7A83-034B-8FC7-BFBD78EB40CA}" type="pres">
      <dgm:prSet presAssocID="{0DD72775-0FE2-714F-9E54-A996704D85D4}" presName="rootText" presStyleLbl="node1" presStyleIdx="4" presStyleCnt="5"/>
      <dgm:spPr/>
      <dgm:t>
        <a:bodyPr/>
        <a:lstStyle/>
        <a:p>
          <a:endParaRPr lang="en-US"/>
        </a:p>
      </dgm:t>
    </dgm:pt>
    <dgm:pt modelId="{EA122FC2-E257-164C-BC8B-705A770EA0D3}" type="pres">
      <dgm:prSet presAssocID="{0DD72775-0FE2-714F-9E54-A996704D85D4}" presName="rootConnector" presStyleLbl="node1" presStyleIdx="4" presStyleCnt="5"/>
      <dgm:spPr/>
      <dgm:t>
        <a:bodyPr/>
        <a:lstStyle/>
        <a:p>
          <a:endParaRPr lang="en-US"/>
        </a:p>
      </dgm:t>
    </dgm:pt>
    <dgm:pt modelId="{8C903127-4192-EF4E-BA59-5F04AA9A5C11}" type="pres">
      <dgm:prSet presAssocID="{0DD72775-0FE2-714F-9E54-A996704D85D4}" presName="childShape" presStyleCnt="0"/>
      <dgm:spPr/>
    </dgm:pt>
    <dgm:pt modelId="{342F6BA1-F148-6C4B-9DC7-E30E688FEBE0}" type="pres">
      <dgm:prSet presAssocID="{E62ACC42-D88E-F848-ADAC-3DE35ABC9EB0}" presName="Name13" presStyleLbl="parChTrans1D2" presStyleIdx="16" presStyleCnt="20"/>
      <dgm:spPr/>
      <dgm:t>
        <a:bodyPr/>
        <a:lstStyle/>
        <a:p>
          <a:endParaRPr lang="en-US"/>
        </a:p>
      </dgm:t>
    </dgm:pt>
    <dgm:pt modelId="{94A226DD-41D0-234D-8F1F-BFAEBAD03255}" type="pres">
      <dgm:prSet presAssocID="{903C7920-E4FA-E440-9242-0C954EA66E42}" presName="childText" presStyleLbl="bgAcc1" presStyleIdx="16" presStyleCnt="20">
        <dgm:presLayoutVars>
          <dgm:bulletEnabled val="1"/>
        </dgm:presLayoutVars>
      </dgm:prSet>
      <dgm:spPr/>
      <dgm:t>
        <a:bodyPr/>
        <a:lstStyle/>
        <a:p>
          <a:endParaRPr lang="en-US"/>
        </a:p>
      </dgm:t>
    </dgm:pt>
    <dgm:pt modelId="{AEAF5499-8287-1D47-8160-11255248B96D}" type="pres">
      <dgm:prSet presAssocID="{CC761FCC-1A12-CA4C-BCEA-C9D9F2A37018}" presName="Name13" presStyleLbl="parChTrans1D2" presStyleIdx="17" presStyleCnt="20"/>
      <dgm:spPr/>
      <dgm:t>
        <a:bodyPr/>
        <a:lstStyle/>
        <a:p>
          <a:endParaRPr lang="en-US"/>
        </a:p>
      </dgm:t>
    </dgm:pt>
    <dgm:pt modelId="{1F05F75B-CE8B-6145-8A61-E7EC2751445B}" type="pres">
      <dgm:prSet presAssocID="{8DCD7C0B-FCFC-A04D-8F6D-B17FE0C1C842}" presName="childText" presStyleLbl="bgAcc1" presStyleIdx="17" presStyleCnt="20">
        <dgm:presLayoutVars>
          <dgm:bulletEnabled val="1"/>
        </dgm:presLayoutVars>
      </dgm:prSet>
      <dgm:spPr/>
      <dgm:t>
        <a:bodyPr/>
        <a:lstStyle/>
        <a:p>
          <a:endParaRPr lang="en-US"/>
        </a:p>
      </dgm:t>
    </dgm:pt>
    <dgm:pt modelId="{0A37F109-B1C3-CE41-BCC6-0F41B3F55654}" type="pres">
      <dgm:prSet presAssocID="{88F6116F-FFB6-0E4F-A57E-A43F09A7FE68}" presName="Name13" presStyleLbl="parChTrans1D2" presStyleIdx="18" presStyleCnt="20"/>
      <dgm:spPr/>
      <dgm:t>
        <a:bodyPr/>
        <a:lstStyle/>
        <a:p>
          <a:endParaRPr lang="en-US"/>
        </a:p>
      </dgm:t>
    </dgm:pt>
    <dgm:pt modelId="{E1BB93AD-E373-9A45-8C06-CAD8D7EB2F59}" type="pres">
      <dgm:prSet presAssocID="{4D36CD1F-14B6-3043-BD86-AC15F0FB8E54}" presName="childText" presStyleLbl="bgAcc1" presStyleIdx="18" presStyleCnt="20">
        <dgm:presLayoutVars>
          <dgm:bulletEnabled val="1"/>
        </dgm:presLayoutVars>
      </dgm:prSet>
      <dgm:spPr/>
      <dgm:t>
        <a:bodyPr/>
        <a:lstStyle/>
        <a:p>
          <a:endParaRPr lang="en-US"/>
        </a:p>
      </dgm:t>
    </dgm:pt>
    <dgm:pt modelId="{6CC5524D-1C50-1649-99D9-2899D482DD50}" type="pres">
      <dgm:prSet presAssocID="{B39172B0-5E4A-C541-8D2A-C56F57A4BED4}" presName="Name13" presStyleLbl="parChTrans1D2" presStyleIdx="19" presStyleCnt="20"/>
      <dgm:spPr/>
      <dgm:t>
        <a:bodyPr/>
        <a:lstStyle/>
        <a:p>
          <a:endParaRPr lang="en-US"/>
        </a:p>
      </dgm:t>
    </dgm:pt>
    <dgm:pt modelId="{FEE3C67B-FBDD-1442-94C0-5EBD812E1F58}" type="pres">
      <dgm:prSet presAssocID="{B643269B-DB6F-E845-B270-94E74291B394}" presName="childText" presStyleLbl="bgAcc1" presStyleIdx="19" presStyleCnt="20">
        <dgm:presLayoutVars>
          <dgm:bulletEnabled val="1"/>
        </dgm:presLayoutVars>
      </dgm:prSet>
      <dgm:spPr/>
      <dgm:t>
        <a:bodyPr/>
        <a:lstStyle/>
        <a:p>
          <a:endParaRPr lang="en-US"/>
        </a:p>
      </dgm:t>
    </dgm:pt>
  </dgm:ptLst>
  <dgm:cxnLst>
    <dgm:cxn modelId="{469CED39-1902-C14A-8388-F9F42557B449}" srcId="{BC3ACF75-0F9A-B34B-9BEA-B5E5A8616F8A}" destId="{13C4F47E-5EF5-BF43-A3A7-449773483120}" srcOrd="0" destOrd="0" parTransId="{B1D1C3A1-2B09-8643-AA12-218CAB07DB8B}" sibTransId="{3FEA11A2-D022-2945-9694-87A875FE2AE5}"/>
    <dgm:cxn modelId="{651B24B7-8696-0949-9298-96EA922F5B7F}" srcId="{A8C0EF6A-47D3-0F4E-85CE-6267EF47BB43}" destId="{92880DE2-A83E-984B-A185-CCE17A532E46}" srcOrd="1" destOrd="0" parTransId="{BE520B79-82A7-3C45-928B-6243C5E9B047}" sibTransId="{F4BB7977-1998-FC43-A381-EF749DE12095}"/>
    <dgm:cxn modelId="{0BF1308E-8F53-AA46-8096-CED840BAFDC0}" srcId="{73B60871-0711-0449-A203-2DB4A4B4549A}" destId="{B94ADA26-42CA-9C47-9779-CB042749EB79}" srcOrd="2" destOrd="0" parTransId="{F9B97804-6ADE-2846-B827-7C726C2F49E2}" sibTransId="{0593B775-33AE-6342-8A6E-113B6F72564B}"/>
    <dgm:cxn modelId="{08126116-D009-CC4E-A195-02E5A6EC71EC}" type="presOf" srcId="{8AF453DA-8A4B-6343-BD35-CC71CF8490F4}" destId="{22EEC893-8071-7246-8F57-52F921FD5981}" srcOrd="0" destOrd="0" presId="urn:microsoft.com/office/officeart/2005/8/layout/hierarchy3"/>
    <dgm:cxn modelId="{CCEED5C7-CDD0-D340-A6B9-A77C3F46B86A}" type="presOf" srcId="{D0B9CD78-FD06-724A-B9D6-28788471CF92}" destId="{6B1539DC-A10D-CA4A-A7AC-C2803F41D286}" srcOrd="1" destOrd="0" presId="urn:microsoft.com/office/officeart/2005/8/layout/hierarchy3"/>
    <dgm:cxn modelId="{818B5B3C-CE04-5D42-9BDE-2026371E8334}" type="presOf" srcId="{13C4F47E-5EF5-BF43-A3A7-449773483120}" destId="{6814CBF3-8075-2A4D-A8FA-51DCA158F221}" srcOrd="0" destOrd="0" presId="urn:microsoft.com/office/officeart/2005/8/layout/hierarchy3"/>
    <dgm:cxn modelId="{A7BDDA1B-378E-8C48-94B9-E11387FAA6C9}" type="presOf" srcId="{BC3ACF75-0F9A-B34B-9BEA-B5E5A8616F8A}" destId="{A045624F-69F4-604D-9FB9-AE1DB3E59182}" srcOrd="0" destOrd="0" presId="urn:microsoft.com/office/officeart/2005/8/layout/hierarchy3"/>
    <dgm:cxn modelId="{716CDEEC-96B6-FC4D-B249-87122A231771}" srcId="{A8C0EF6A-47D3-0F4E-85CE-6267EF47BB43}" destId="{A18C8923-1D5F-CA42-ADF7-A1A36661D5EC}" srcOrd="2" destOrd="0" parTransId="{9C5E00DC-CA36-804F-ACC0-8EE8F3BA62B2}" sibTransId="{6C384B78-2248-F948-A1DB-EB0B2B6B5BEA}"/>
    <dgm:cxn modelId="{6390061F-62C7-5542-88C6-11492D073B8A}" type="presOf" srcId="{504F961B-0BE6-FA44-ADDA-FDA941D5D29F}" destId="{E12C7290-2433-554D-9C19-531461FFE42D}" srcOrd="0" destOrd="0" presId="urn:microsoft.com/office/officeart/2005/8/layout/hierarchy3"/>
    <dgm:cxn modelId="{31AB53E3-95D1-9C40-9EE0-D548FCD21E9D}" srcId="{B94ADA26-42CA-9C47-9779-CB042749EB79}" destId="{9EDB2CB5-3658-5741-B32E-E3B3A2EEE293}" srcOrd="3" destOrd="0" parTransId="{B1DE21B1-94FD-C440-9A9F-E17E63149D01}" sibTransId="{227EBE64-9F8E-FF43-8598-4695457D8DCA}"/>
    <dgm:cxn modelId="{50E52233-ADDF-3648-9C2D-6239FDC6FA29}" srcId="{A8C0EF6A-47D3-0F4E-85CE-6267EF47BB43}" destId="{EF1713FC-010A-CA4B-A261-24F4909811B9}" srcOrd="3" destOrd="0" parTransId="{95FC1137-E5D5-7F45-9EBA-C4B77B855383}" sibTransId="{D06478A6-4279-5C47-BDB0-768A75FC3006}"/>
    <dgm:cxn modelId="{D7BACB79-2383-954D-8E29-F6669761C72E}" type="presOf" srcId="{8DCD7C0B-FCFC-A04D-8F6D-B17FE0C1C842}" destId="{1F05F75B-CE8B-6145-8A61-E7EC2751445B}" srcOrd="0" destOrd="0" presId="urn:microsoft.com/office/officeart/2005/8/layout/hierarchy3"/>
    <dgm:cxn modelId="{9095B628-D219-9F4A-859D-AF1AFF51EC2E}" type="presOf" srcId="{BC3ACF75-0F9A-B34B-9BEA-B5E5A8616F8A}" destId="{6E0CA018-38EF-1C40-B637-44C8850040BF}" srcOrd="1" destOrd="0" presId="urn:microsoft.com/office/officeart/2005/8/layout/hierarchy3"/>
    <dgm:cxn modelId="{29BFFCEC-F0A2-9D46-B470-A17B7A93B633}" srcId="{73B60871-0711-0449-A203-2DB4A4B4549A}" destId="{BC3ACF75-0F9A-B34B-9BEA-B5E5A8616F8A}" srcOrd="0" destOrd="0" parTransId="{C8DFDD60-9DFF-C546-B0A3-A342C2A259DA}" sibTransId="{8270E326-DE05-3445-8F8C-AF334F5353D5}"/>
    <dgm:cxn modelId="{800E46B4-09CB-514D-8B4B-F6C22AF2B3A5}" type="presOf" srcId="{89E4C1F4-DD4D-424C-95F2-3356384A021B}" destId="{BA8962C8-DA8D-1F41-8EC2-1BA53572EEF2}" srcOrd="0" destOrd="0" presId="urn:microsoft.com/office/officeart/2005/8/layout/hierarchy3"/>
    <dgm:cxn modelId="{97217AC7-31BC-904C-A2C9-0BF37A3FC2BE}" type="presOf" srcId="{F9FBAF98-1294-EB49-BE95-E2B8A5EE55F4}" destId="{3D04A0A4-29DB-4F4D-8803-569D3104D9E0}" srcOrd="0" destOrd="0" presId="urn:microsoft.com/office/officeart/2005/8/layout/hierarchy3"/>
    <dgm:cxn modelId="{4DD12B9E-8015-4846-B8C4-AE7E74E4B2E8}" srcId="{73B60871-0711-0449-A203-2DB4A4B4549A}" destId="{D0B9CD78-FD06-724A-B9D6-28788471CF92}" srcOrd="1" destOrd="0" parTransId="{49548D09-FB20-E744-A8AB-0F8B3D016281}" sibTransId="{434644CF-6A9C-F549-9224-E20CB09BFF3E}"/>
    <dgm:cxn modelId="{2C1FFBBD-2892-224D-963D-995B82EE3D55}" type="presOf" srcId="{B94ADA26-42CA-9C47-9779-CB042749EB79}" destId="{A3CC4F33-EC80-D64B-9429-4775D4B0FF96}" srcOrd="0" destOrd="0" presId="urn:microsoft.com/office/officeart/2005/8/layout/hierarchy3"/>
    <dgm:cxn modelId="{89C88DC7-0B12-A144-B822-82ECC6D08852}" srcId="{0DD72775-0FE2-714F-9E54-A996704D85D4}" destId="{4D36CD1F-14B6-3043-BD86-AC15F0FB8E54}" srcOrd="2" destOrd="0" parTransId="{88F6116F-FFB6-0E4F-A57E-A43F09A7FE68}" sibTransId="{CF58464A-FA4C-8640-B9DD-443F95BF1C5F}"/>
    <dgm:cxn modelId="{CA8D4291-3268-2743-8808-3B172FF469F3}" type="presOf" srcId="{C1E9D2BE-CBF7-4640-846F-51ADDF48AD17}" destId="{8BD92F24-FCEC-E944-8166-A8023959FDB3}" srcOrd="0" destOrd="0" presId="urn:microsoft.com/office/officeart/2005/8/layout/hierarchy3"/>
    <dgm:cxn modelId="{B9A17FD0-7B44-5248-A93C-1387BCA5AE5F}" type="presOf" srcId="{B53E9718-4156-AE42-BA1A-6B7945154762}" destId="{0874BE98-A1DC-084E-8FE0-9B34DE573461}" srcOrd="0" destOrd="0" presId="urn:microsoft.com/office/officeart/2005/8/layout/hierarchy3"/>
    <dgm:cxn modelId="{CADFB71B-493A-3548-B8F3-7638747F7FAE}" type="presOf" srcId="{B643269B-DB6F-E845-B270-94E74291B394}" destId="{FEE3C67B-FBDD-1442-94C0-5EBD812E1F58}" srcOrd="0" destOrd="0" presId="urn:microsoft.com/office/officeart/2005/8/layout/hierarchy3"/>
    <dgm:cxn modelId="{D4E85E86-43FE-164E-A36A-F0593B939265}" type="presOf" srcId="{AE5B28D6-AB8C-BC4B-8F2E-5F20D734E0A1}" destId="{5478E622-2C91-154E-81EA-26E9A450B05D}" srcOrd="0" destOrd="0" presId="urn:microsoft.com/office/officeart/2005/8/layout/hierarchy3"/>
    <dgm:cxn modelId="{9F5AC71B-3CFA-844C-B18F-CFE81DE8B353}" type="presOf" srcId="{A18C8923-1D5F-CA42-ADF7-A1A36661D5EC}" destId="{3D0801E2-D120-7648-A002-41097FA94E72}" srcOrd="0" destOrd="0" presId="urn:microsoft.com/office/officeart/2005/8/layout/hierarchy3"/>
    <dgm:cxn modelId="{D4A83C07-D5D2-604C-ADF5-2041261B5194}" srcId="{D0B9CD78-FD06-724A-B9D6-28788471CF92}" destId="{7661E6A9-DB29-214F-80B8-8F5D84A4211D}" srcOrd="1" destOrd="0" parTransId="{7886A27F-ECCC-DB4F-AC55-30113BF4EE19}" sibTransId="{20C1F1BD-184B-484B-AA1C-14230D7891F5}"/>
    <dgm:cxn modelId="{91ADA7C0-53AE-C248-B980-11BBDF1612F6}" type="presOf" srcId="{9E411B80-9FCA-E042-A0E3-E3647ED67459}" destId="{F7326F33-E5DD-7647-BABA-0418D45D20BE}" srcOrd="0" destOrd="0" presId="urn:microsoft.com/office/officeart/2005/8/layout/hierarchy3"/>
    <dgm:cxn modelId="{13342C50-4C27-FE47-92C4-6BB2B501D82A}" type="presOf" srcId="{B1DE21B1-94FD-C440-9A9F-E17E63149D01}" destId="{CB8D8703-CD0D-E54C-A812-ABFD02A724C1}" srcOrd="0" destOrd="0" presId="urn:microsoft.com/office/officeart/2005/8/layout/hierarchy3"/>
    <dgm:cxn modelId="{A16C04F4-67C3-D74C-B435-5CE3700EEB27}" type="presOf" srcId="{90A139F1-5E6E-0042-A1F3-555A9ED6BF41}" destId="{B52B9911-5FDB-554C-8DE1-AEEFA57D2200}" srcOrd="0" destOrd="0" presId="urn:microsoft.com/office/officeart/2005/8/layout/hierarchy3"/>
    <dgm:cxn modelId="{DDCFF39D-2B34-D04C-91E3-47E6992B040C}" type="presOf" srcId="{B94ADA26-42CA-9C47-9779-CB042749EB79}" destId="{30ACAE71-434F-304E-8640-B91B3C3C8BC7}" srcOrd="1" destOrd="0" presId="urn:microsoft.com/office/officeart/2005/8/layout/hierarchy3"/>
    <dgm:cxn modelId="{638D1F99-F3B6-EE4A-A59E-196B11289D01}" srcId="{B94ADA26-42CA-9C47-9779-CB042749EB79}" destId="{56609844-847A-7F47-BA37-F53435CCF5E5}" srcOrd="1" destOrd="0" parTransId="{B11EC5DC-2A58-DD4C-BDA9-4AAFD1461549}" sibTransId="{9B3E4783-5C3D-DC43-9588-C5B9DEE0C51B}"/>
    <dgm:cxn modelId="{BD9D44B0-1E67-4F48-BEFF-7B6B41CA9098}" type="presOf" srcId="{0DD72775-0FE2-714F-9E54-A996704D85D4}" destId="{EA122FC2-E257-164C-BC8B-705A770EA0D3}" srcOrd="1" destOrd="0" presId="urn:microsoft.com/office/officeart/2005/8/layout/hierarchy3"/>
    <dgm:cxn modelId="{26771D62-1243-9249-9527-DABCE57693AE}" type="presOf" srcId="{73B60871-0711-0449-A203-2DB4A4B4549A}" destId="{83D0A711-B462-1F4C-89A9-B5559FC82732}" srcOrd="0" destOrd="0" presId="urn:microsoft.com/office/officeart/2005/8/layout/hierarchy3"/>
    <dgm:cxn modelId="{3D294734-68FB-B341-B5DC-9908091451A6}" type="presOf" srcId="{CC761FCC-1A12-CA4C-BCEA-C9D9F2A37018}" destId="{AEAF5499-8287-1D47-8160-11255248B96D}" srcOrd="0" destOrd="0" presId="urn:microsoft.com/office/officeart/2005/8/layout/hierarchy3"/>
    <dgm:cxn modelId="{1F95FC6F-F11D-1446-BAF8-BFC362918BC0}" type="presOf" srcId="{5E1DF59E-33CD-9E44-A731-A584DC621413}" destId="{2674E688-EB43-D34F-905E-5DFFF5264AD8}" srcOrd="0" destOrd="0" presId="urn:microsoft.com/office/officeart/2005/8/layout/hierarchy3"/>
    <dgm:cxn modelId="{38B00535-BD4C-3949-B7B5-D0B90AFB570C}" srcId="{D0B9CD78-FD06-724A-B9D6-28788471CF92}" destId="{525DA9B9-3422-984B-9F82-AB254EFFF7EE}" srcOrd="2" destOrd="0" parTransId="{504F961B-0BE6-FA44-ADDA-FDA941D5D29F}" sibTransId="{0470D921-9347-C046-9C73-DFD3285A6A02}"/>
    <dgm:cxn modelId="{50CCA8D9-2D26-0548-8749-21D4C54B7155}" type="presOf" srcId="{BE520B79-82A7-3C45-928B-6243C5E9B047}" destId="{14972930-D274-B743-AE6D-126716102B98}" srcOrd="0" destOrd="0" presId="urn:microsoft.com/office/officeart/2005/8/layout/hierarchy3"/>
    <dgm:cxn modelId="{F2356940-5216-EA40-A6F6-C64CD31B03D4}" srcId="{B94ADA26-42CA-9C47-9779-CB042749EB79}" destId="{9E411B80-9FCA-E042-A0E3-E3647ED67459}" srcOrd="0" destOrd="0" parTransId="{C1E9D2BE-CBF7-4640-846F-51ADDF48AD17}" sibTransId="{809FDAB2-3C2B-2947-B946-214A8F6F49D5}"/>
    <dgm:cxn modelId="{32FBC9C6-9A07-9A4D-BEC6-9C1F1E4098C2}" type="presOf" srcId="{7886A27F-ECCC-DB4F-AC55-30113BF4EE19}" destId="{C52C597A-B6B3-2649-9985-1FB61AD8C024}" srcOrd="0" destOrd="0" presId="urn:microsoft.com/office/officeart/2005/8/layout/hierarchy3"/>
    <dgm:cxn modelId="{D91D0397-6F8F-3746-A34E-D72E62EC12BF}" srcId="{0DD72775-0FE2-714F-9E54-A996704D85D4}" destId="{903C7920-E4FA-E440-9242-0C954EA66E42}" srcOrd="0" destOrd="0" parTransId="{E62ACC42-D88E-F848-ADAC-3DE35ABC9EB0}" sibTransId="{029FA9B4-878E-8546-9BEE-5843F4CD7C2A}"/>
    <dgm:cxn modelId="{7BB42D0F-3920-8E46-BFAA-6D8EDA5BBB9B}" type="presOf" srcId="{95FC1137-E5D5-7F45-9EBA-C4B77B855383}" destId="{892E62CD-C2EF-7D4A-9C89-61B1A860D37A}" srcOrd="0" destOrd="0" presId="urn:microsoft.com/office/officeart/2005/8/layout/hierarchy3"/>
    <dgm:cxn modelId="{AD1CBEB9-CD3E-7A4E-8C20-B067A02CF23C}" type="presOf" srcId="{A8C0EF6A-47D3-0F4E-85CE-6267EF47BB43}" destId="{B2DFCEF5-D0A6-964E-A732-AB4FABE142D9}" srcOrd="1" destOrd="0" presId="urn:microsoft.com/office/officeart/2005/8/layout/hierarchy3"/>
    <dgm:cxn modelId="{8E47E86D-8CCD-484C-828F-83021BB95D84}" type="presOf" srcId="{AD5FC636-9C60-0C40-A065-0807DBBF8F39}" destId="{30C8131A-3D67-C44C-B744-8302525FCF21}" srcOrd="0" destOrd="0" presId="urn:microsoft.com/office/officeart/2005/8/layout/hierarchy3"/>
    <dgm:cxn modelId="{33672711-DAB4-6F4B-8BA2-225F8443F61C}" type="presOf" srcId="{800406E6-C520-DA4B-881E-8C233C1D8F31}" destId="{760DD7A7-0B75-F642-B0B5-1FA98BD7323F}" srcOrd="0" destOrd="0" presId="urn:microsoft.com/office/officeart/2005/8/layout/hierarchy3"/>
    <dgm:cxn modelId="{037EED37-22C4-B745-BC03-A14B244784B2}" srcId="{0DD72775-0FE2-714F-9E54-A996704D85D4}" destId="{B643269B-DB6F-E845-B270-94E74291B394}" srcOrd="3" destOrd="0" parTransId="{B39172B0-5E4A-C541-8D2A-C56F57A4BED4}" sibTransId="{B0BE075E-D003-EC48-B3FA-C8D480C9C82D}"/>
    <dgm:cxn modelId="{37719F4D-708B-A045-9C3C-2BE32853AF3A}" type="presOf" srcId="{903C7920-E4FA-E440-9242-0C954EA66E42}" destId="{94A226DD-41D0-234D-8F1F-BFAEBAD03255}" srcOrd="0" destOrd="0" presId="urn:microsoft.com/office/officeart/2005/8/layout/hierarchy3"/>
    <dgm:cxn modelId="{A8F9D771-BFAC-0F46-9463-D9AD6976918D}" srcId="{73B60871-0711-0449-A203-2DB4A4B4549A}" destId="{0DD72775-0FE2-714F-9E54-A996704D85D4}" srcOrd="4" destOrd="0" parTransId="{628F1C5B-CFFA-B347-9633-676AE7813D16}" sibTransId="{D93065DF-12A8-2C4A-9B56-6F822BA96A08}"/>
    <dgm:cxn modelId="{8B52B8C4-D338-AA43-B235-FC2717120198}" type="presOf" srcId="{EF1713FC-010A-CA4B-A261-24F4909811B9}" destId="{4DFB0C5C-63AB-C04D-B4D6-FECDB2977C44}" srcOrd="0" destOrd="0" presId="urn:microsoft.com/office/officeart/2005/8/layout/hierarchy3"/>
    <dgm:cxn modelId="{36D4B131-4414-1641-87E2-91A4258057AC}" type="presOf" srcId="{56609844-847A-7F47-BA37-F53435CCF5E5}" destId="{9F3012E8-8474-0645-BA92-A8EB50DCC97A}" srcOrd="0" destOrd="0" presId="urn:microsoft.com/office/officeart/2005/8/layout/hierarchy3"/>
    <dgm:cxn modelId="{7F9B098C-B19B-854D-B669-746380DD675C}" srcId="{D0B9CD78-FD06-724A-B9D6-28788471CF92}" destId="{21DCBD69-4B8F-2741-A599-BEA8924CEB72}" srcOrd="0" destOrd="0" parTransId="{8666C07E-EA0B-DB4F-B6A7-E1DBEBB8672B}" sibTransId="{6094C31C-8BE8-A047-8B89-4ECFB5F33455}"/>
    <dgm:cxn modelId="{03B96BC1-0BCA-B049-9850-237851358589}" type="presOf" srcId="{21DCBD69-4B8F-2741-A599-BEA8924CEB72}" destId="{352A1EA7-4CC5-2144-8BB7-5C7EC551C15A}" srcOrd="0" destOrd="0" presId="urn:microsoft.com/office/officeart/2005/8/layout/hierarchy3"/>
    <dgm:cxn modelId="{22AE101A-5FAE-4D4A-B06A-6F8788644DC1}" type="presOf" srcId="{8666C07E-EA0B-DB4F-B6A7-E1DBEBB8672B}" destId="{237F95F4-EFCA-1141-9F66-C603FC7A8F39}" srcOrd="0" destOrd="0" presId="urn:microsoft.com/office/officeart/2005/8/layout/hierarchy3"/>
    <dgm:cxn modelId="{72AA2367-18F8-0443-AD7F-2D9A8BD7EC17}" type="presOf" srcId="{0DD72775-0FE2-714F-9E54-A996704D85D4}" destId="{B018CB45-7A83-034B-8FC7-BFBD78EB40CA}" srcOrd="0" destOrd="0" presId="urn:microsoft.com/office/officeart/2005/8/layout/hierarchy3"/>
    <dgm:cxn modelId="{B054EEF5-FE29-6A44-B0B7-E7B676ABB96A}" type="presOf" srcId="{B39172B0-5E4A-C541-8D2A-C56F57A4BED4}" destId="{6CC5524D-1C50-1649-99D9-2899D482DD50}" srcOrd="0" destOrd="0" presId="urn:microsoft.com/office/officeart/2005/8/layout/hierarchy3"/>
    <dgm:cxn modelId="{2CE4E499-8F14-3740-85F0-9CF2F67CA6B7}" type="presOf" srcId="{88F6116F-FFB6-0E4F-A57E-A43F09A7FE68}" destId="{0A37F109-B1C3-CE41-BCC6-0F41B3F55654}" srcOrd="0" destOrd="0" presId="urn:microsoft.com/office/officeart/2005/8/layout/hierarchy3"/>
    <dgm:cxn modelId="{3A4DDC6F-4EB8-054D-9339-0EF5CCFE317F}" type="presOf" srcId="{DF024FE6-77D7-024E-AE83-93C6861E2C32}" destId="{7AE3A397-BD3A-7B4E-BE2B-E82A8075C5F9}" srcOrd="0" destOrd="0" presId="urn:microsoft.com/office/officeart/2005/8/layout/hierarchy3"/>
    <dgm:cxn modelId="{2E4132A2-33FA-764C-85DC-916881B6CFFD}" type="presOf" srcId="{66F670C5-37E7-D64D-8B30-61CBA37D3C13}" destId="{C7807BD0-0F2A-4C44-8DDF-C5152D6D23F8}" srcOrd="0" destOrd="0" presId="urn:microsoft.com/office/officeart/2005/8/layout/hierarchy3"/>
    <dgm:cxn modelId="{D213C30E-4761-994A-8B06-8CBA8E35563C}" srcId="{D0B9CD78-FD06-724A-B9D6-28788471CF92}" destId="{800406E6-C520-DA4B-881E-8C233C1D8F31}" srcOrd="3" destOrd="0" parTransId="{D60D2C6C-6751-5E4A-A79C-ED98E83A39E2}" sibTransId="{D3199D73-4F64-2A43-A399-DA11DAC9A781}"/>
    <dgm:cxn modelId="{4BA931D0-5FAB-C244-A1F4-E60397CBDC35}" type="presOf" srcId="{525DA9B9-3422-984B-9F82-AB254EFFF7EE}" destId="{E1CD8D97-9338-064C-A2EC-6D712908352E}" srcOrd="0" destOrd="0" presId="urn:microsoft.com/office/officeart/2005/8/layout/hierarchy3"/>
    <dgm:cxn modelId="{9FDAC4DA-5DC7-4E4F-871C-5F9B262F0ABE}" type="presOf" srcId="{B11EC5DC-2A58-DD4C-BDA9-4AAFD1461549}" destId="{BA7A81D9-A767-7E48-9AFD-A1AEE55F84A8}" srcOrd="0" destOrd="0" presId="urn:microsoft.com/office/officeart/2005/8/layout/hierarchy3"/>
    <dgm:cxn modelId="{256CB203-BD0D-7A4A-9B7F-BB047CE38C21}" type="presOf" srcId="{D60D2C6C-6751-5E4A-A79C-ED98E83A39E2}" destId="{EEF518F7-E8DD-8C4B-BB7E-3346D98CBA98}" srcOrd="0" destOrd="0" presId="urn:microsoft.com/office/officeart/2005/8/layout/hierarchy3"/>
    <dgm:cxn modelId="{562B0C2D-9C00-654C-958D-2564F32E3793}" type="presOf" srcId="{7661E6A9-DB29-214F-80B8-8F5D84A4211D}" destId="{16E57666-46BA-FA40-A21B-C37F14793DA5}" srcOrd="0" destOrd="0" presId="urn:microsoft.com/office/officeart/2005/8/layout/hierarchy3"/>
    <dgm:cxn modelId="{745B57BB-BBFB-214B-8749-6324507019E6}" type="presOf" srcId="{E62ACC42-D88E-F848-ADAC-3DE35ABC9EB0}" destId="{342F6BA1-F148-6C4B-9DC7-E30E688FEBE0}" srcOrd="0" destOrd="0" presId="urn:microsoft.com/office/officeart/2005/8/layout/hierarchy3"/>
    <dgm:cxn modelId="{0F87950E-7024-F944-8428-EF21CE540874}" srcId="{A8C0EF6A-47D3-0F4E-85CE-6267EF47BB43}" destId="{DF024FE6-77D7-024E-AE83-93C6861E2C32}" srcOrd="0" destOrd="0" parTransId="{89E4C1F4-DD4D-424C-95F2-3356384A021B}" sibTransId="{3F623F96-1E5C-7245-BFB7-AA0A258CD7C0}"/>
    <dgm:cxn modelId="{4BB42B53-E375-AC4F-85FA-BE6BD45C9A2F}" srcId="{BC3ACF75-0F9A-B34B-9BEA-B5E5A8616F8A}" destId="{B53E9718-4156-AE42-BA1A-6B7945154762}" srcOrd="1" destOrd="0" parTransId="{F9FBAF98-1294-EB49-BE95-E2B8A5EE55F4}" sibTransId="{8BF99941-D84D-D542-AAA0-86323F5724C0}"/>
    <dgm:cxn modelId="{A381ADFB-757A-EE47-BB85-ABA644B95D44}" srcId="{73B60871-0711-0449-A203-2DB4A4B4549A}" destId="{A8C0EF6A-47D3-0F4E-85CE-6267EF47BB43}" srcOrd="3" destOrd="0" parTransId="{AE53FA8D-E164-E247-83D4-6656F20BFA49}" sibTransId="{F369FD58-A611-5E43-8013-9229C7E09B6B}"/>
    <dgm:cxn modelId="{997E9D35-00D7-334D-87E0-9267CFF1E15E}" srcId="{0DD72775-0FE2-714F-9E54-A996704D85D4}" destId="{8DCD7C0B-FCFC-A04D-8F6D-B17FE0C1C842}" srcOrd="1" destOrd="0" parTransId="{CC761FCC-1A12-CA4C-BCEA-C9D9F2A37018}" sibTransId="{0172A1C5-E3A6-7D4F-B09F-2D1EBFE26529}"/>
    <dgm:cxn modelId="{5BD8A5E7-786E-1142-B903-2789CE885942}" srcId="{B94ADA26-42CA-9C47-9779-CB042749EB79}" destId="{8AF453DA-8A4B-6343-BD35-CC71CF8490F4}" srcOrd="2" destOrd="0" parTransId="{AD5FC636-9C60-0C40-A065-0807DBBF8F39}" sibTransId="{0E5F34E8-536F-E746-B7D4-1FBDEF82AFF6}"/>
    <dgm:cxn modelId="{59BD8CFD-05FD-DC45-9597-F351CCE33A33}" type="presOf" srcId="{92880DE2-A83E-984B-A185-CCE17A532E46}" destId="{E7D56812-D9A7-5146-B5FC-715E62370A5F}" srcOrd="0" destOrd="0" presId="urn:microsoft.com/office/officeart/2005/8/layout/hierarchy3"/>
    <dgm:cxn modelId="{410851BF-FD6D-5D44-8BC4-8C28353FFC6D}" type="presOf" srcId="{4D36CD1F-14B6-3043-BD86-AC15F0FB8E54}" destId="{E1BB93AD-E373-9A45-8C06-CAD8D7EB2F59}" srcOrd="0" destOrd="0" presId="urn:microsoft.com/office/officeart/2005/8/layout/hierarchy3"/>
    <dgm:cxn modelId="{663602A6-0740-3B42-98ED-5F654B520DD3}" type="presOf" srcId="{D0B9CD78-FD06-724A-B9D6-28788471CF92}" destId="{75F797C5-1E85-BE49-A3CF-1439B17185EA}" srcOrd="0" destOrd="0" presId="urn:microsoft.com/office/officeart/2005/8/layout/hierarchy3"/>
    <dgm:cxn modelId="{923376F8-92EE-6D4A-92EB-639E0D731868}" type="presOf" srcId="{B1D1C3A1-2B09-8643-AA12-218CAB07DB8B}" destId="{C2FE4C04-3BFA-0A47-93AC-1E1F969CB770}" srcOrd="0" destOrd="0" presId="urn:microsoft.com/office/officeart/2005/8/layout/hierarchy3"/>
    <dgm:cxn modelId="{5765BFD8-6ECB-A948-B289-AF2DA2789B87}" srcId="{BC3ACF75-0F9A-B34B-9BEA-B5E5A8616F8A}" destId="{5E1DF59E-33CD-9E44-A731-A584DC621413}" srcOrd="2" destOrd="0" parTransId="{AE5B28D6-AB8C-BC4B-8F2E-5F20D734E0A1}" sibTransId="{2166F4E3-A256-F741-BEDF-1E10FABC4DCD}"/>
    <dgm:cxn modelId="{ADA027C3-EF7B-4645-9D06-E1F6D42E1032}" type="presOf" srcId="{A8C0EF6A-47D3-0F4E-85CE-6267EF47BB43}" destId="{A96DCB87-C1F8-274D-8205-E9C7DD0B5826}" srcOrd="0" destOrd="0" presId="urn:microsoft.com/office/officeart/2005/8/layout/hierarchy3"/>
    <dgm:cxn modelId="{6AAA3B7F-C79D-8F49-A4A0-10B51A38703B}" type="presOf" srcId="{9EDB2CB5-3658-5741-B32E-E3B3A2EEE293}" destId="{336248E5-0873-924E-9112-663B5D6CB89E}" srcOrd="0" destOrd="0" presId="urn:microsoft.com/office/officeart/2005/8/layout/hierarchy3"/>
    <dgm:cxn modelId="{AE64E9F0-4B45-484D-828A-B0153F72962D}" type="presOf" srcId="{9C5E00DC-CA36-804F-ACC0-8EE8F3BA62B2}" destId="{3F1EA0A6-D0BA-E94C-A059-8FD9E1BBA3A8}" srcOrd="0" destOrd="0" presId="urn:microsoft.com/office/officeart/2005/8/layout/hierarchy3"/>
    <dgm:cxn modelId="{C5AAEA5A-899F-954D-BBF7-1FEAEF055164}" srcId="{BC3ACF75-0F9A-B34B-9BEA-B5E5A8616F8A}" destId="{90A139F1-5E6E-0042-A1F3-555A9ED6BF41}" srcOrd="3" destOrd="0" parTransId="{66F670C5-37E7-D64D-8B30-61CBA37D3C13}" sibTransId="{88AC3203-9B4F-4645-A2F6-00274FD9516A}"/>
    <dgm:cxn modelId="{BE54910F-F23D-CB49-83E8-E76A7CCA6083}" type="presParOf" srcId="{83D0A711-B462-1F4C-89A9-B5559FC82732}" destId="{328DAC12-809E-B24A-B0D2-DF7EA93AF44B}" srcOrd="0" destOrd="0" presId="urn:microsoft.com/office/officeart/2005/8/layout/hierarchy3"/>
    <dgm:cxn modelId="{6C1FA376-1729-7947-BD84-59798413B0E9}" type="presParOf" srcId="{328DAC12-809E-B24A-B0D2-DF7EA93AF44B}" destId="{3C55A51D-DBE8-F846-8FE4-05EEBC555B65}" srcOrd="0" destOrd="0" presId="urn:microsoft.com/office/officeart/2005/8/layout/hierarchy3"/>
    <dgm:cxn modelId="{A67CD351-42E3-FC4B-8C24-44D11483449C}" type="presParOf" srcId="{3C55A51D-DBE8-F846-8FE4-05EEBC555B65}" destId="{A045624F-69F4-604D-9FB9-AE1DB3E59182}" srcOrd="0" destOrd="0" presId="urn:microsoft.com/office/officeart/2005/8/layout/hierarchy3"/>
    <dgm:cxn modelId="{CC755C23-7A41-BD45-85EE-1740C5F7DCFF}" type="presParOf" srcId="{3C55A51D-DBE8-F846-8FE4-05EEBC555B65}" destId="{6E0CA018-38EF-1C40-B637-44C8850040BF}" srcOrd="1" destOrd="0" presId="urn:microsoft.com/office/officeart/2005/8/layout/hierarchy3"/>
    <dgm:cxn modelId="{B1FD046A-70AB-3F45-B08A-9F4032DD45AC}" type="presParOf" srcId="{328DAC12-809E-B24A-B0D2-DF7EA93AF44B}" destId="{BC14EAA0-CF71-4642-8523-3700BB82DA59}" srcOrd="1" destOrd="0" presId="urn:microsoft.com/office/officeart/2005/8/layout/hierarchy3"/>
    <dgm:cxn modelId="{FD1927CD-CD37-4B49-B538-A5777E2ACBF1}" type="presParOf" srcId="{BC14EAA0-CF71-4642-8523-3700BB82DA59}" destId="{C2FE4C04-3BFA-0A47-93AC-1E1F969CB770}" srcOrd="0" destOrd="0" presId="urn:microsoft.com/office/officeart/2005/8/layout/hierarchy3"/>
    <dgm:cxn modelId="{2B387CE5-6AAB-8D4C-8E95-2C6C06CC8139}" type="presParOf" srcId="{BC14EAA0-CF71-4642-8523-3700BB82DA59}" destId="{6814CBF3-8075-2A4D-A8FA-51DCA158F221}" srcOrd="1" destOrd="0" presId="urn:microsoft.com/office/officeart/2005/8/layout/hierarchy3"/>
    <dgm:cxn modelId="{5793AC05-8ACE-CF43-930D-D41DD49883D7}" type="presParOf" srcId="{BC14EAA0-CF71-4642-8523-3700BB82DA59}" destId="{3D04A0A4-29DB-4F4D-8803-569D3104D9E0}" srcOrd="2" destOrd="0" presId="urn:microsoft.com/office/officeart/2005/8/layout/hierarchy3"/>
    <dgm:cxn modelId="{C035B439-94D8-4449-8114-9B4C69376E2A}" type="presParOf" srcId="{BC14EAA0-CF71-4642-8523-3700BB82DA59}" destId="{0874BE98-A1DC-084E-8FE0-9B34DE573461}" srcOrd="3" destOrd="0" presId="urn:microsoft.com/office/officeart/2005/8/layout/hierarchy3"/>
    <dgm:cxn modelId="{6C8313A5-7E6E-7A43-8ECF-E6BC76395B88}" type="presParOf" srcId="{BC14EAA0-CF71-4642-8523-3700BB82DA59}" destId="{5478E622-2C91-154E-81EA-26E9A450B05D}" srcOrd="4" destOrd="0" presId="urn:microsoft.com/office/officeart/2005/8/layout/hierarchy3"/>
    <dgm:cxn modelId="{E04DF80D-5ADE-494B-9941-F30E0C604CDF}" type="presParOf" srcId="{BC14EAA0-CF71-4642-8523-3700BB82DA59}" destId="{2674E688-EB43-D34F-905E-5DFFF5264AD8}" srcOrd="5" destOrd="0" presId="urn:microsoft.com/office/officeart/2005/8/layout/hierarchy3"/>
    <dgm:cxn modelId="{F3211243-9F25-D445-B40A-A5E9BBB135D9}" type="presParOf" srcId="{BC14EAA0-CF71-4642-8523-3700BB82DA59}" destId="{C7807BD0-0F2A-4C44-8DDF-C5152D6D23F8}" srcOrd="6" destOrd="0" presId="urn:microsoft.com/office/officeart/2005/8/layout/hierarchy3"/>
    <dgm:cxn modelId="{6D6408B3-E6F0-014E-A588-FD876420D7A6}" type="presParOf" srcId="{BC14EAA0-CF71-4642-8523-3700BB82DA59}" destId="{B52B9911-5FDB-554C-8DE1-AEEFA57D2200}" srcOrd="7" destOrd="0" presId="urn:microsoft.com/office/officeart/2005/8/layout/hierarchy3"/>
    <dgm:cxn modelId="{7A8C6C25-61B8-1B44-B9FB-C025AC5D98EC}" type="presParOf" srcId="{83D0A711-B462-1F4C-89A9-B5559FC82732}" destId="{17702F93-2E40-964B-B32F-941967C1005A}" srcOrd="1" destOrd="0" presId="urn:microsoft.com/office/officeart/2005/8/layout/hierarchy3"/>
    <dgm:cxn modelId="{49E584D9-06AB-F540-98CE-A4ECBB431109}" type="presParOf" srcId="{17702F93-2E40-964B-B32F-941967C1005A}" destId="{78F67394-8FCE-A748-BD8A-BD3E79441FC8}" srcOrd="0" destOrd="0" presId="urn:microsoft.com/office/officeart/2005/8/layout/hierarchy3"/>
    <dgm:cxn modelId="{F5DDB867-DB37-324B-B82A-F4B992013923}" type="presParOf" srcId="{78F67394-8FCE-A748-BD8A-BD3E79441FC8}" destId="{75F797C5-1E85-BE49-A3CF-1439B17185EA}" srcOrd="0" destOrd="0" presId="urn:microsoft.com/office/officeart/2005/8/layout/hierarchy3"/>
    <dgm:cxn modelId="{6F5AE350-70A5-394E-9348-C00083360AF0}" type="presParOf" srcId="{78F67394-8FCE-A748-BD8A-BD3E79441FC8}" destId="{6B1539DC-A10D-CA4A-A7AC-C2803F41D286}" srcOrd="1" destOrd="0" presId="urn:microsoft.com/office/officeart/2005/8/layout/hierarchy3"/>
    <dgm:cxn modelId="{FE92BD20-4DED-864E-9F16-59090197AC73}" type="presParOf" srcId="{17702F93-2E40-964B-B32F-941967C1005A}" destId="{F78F2278-96B6-8D41-B2BE-7D75E1FA1614}" srcOrd="1" destOrd="0" presId="urn:microsoft.com/office/officeart/2005/8/layout/hierarchy3"/>
    <dgm:cxn modelId="{273F1458-4E55-4E48-9907-E5207FCCE308}" type="presParOf" srcId="{F78F2278-96B6-8D41-B2BE-7D75E1FA1614}" destId="{237F95F4-EFCA-1141-9F66-C603FC7A8F39}" srcOrd="0" destOrd="0" presId="urn:microsoft.com/office/officeart/2005/8/layout/hierarchy3"/>
    <dgm:cxn modelId="{6894E518-0E7B-0844-A8F2-669B3FF018DC}" type="presParOf" srcId="{F78F2278-96B6-8D41-B2BE-7D75E1FA1614}" destId="{352A1EA7-4CC5-2144-8BB7-5C7EC551C15A}" srcOrd="1" destOrd="0" presId="urn:microsoft.com/office/officeart/2005/8/layout/hierarchy3"/>
    <dgm:cxn modelId="{FA1E4BDF-477E-1B45-9E88-506AF737F72C}" type="presParOf" srcId="{F78F2278-96B6-8D41-B2BE-7D75E1FA1614}" destId="{C52C597A-B6B3-2649-9985-1FB61AD8C024}" srcOrd="2" destOrd="0" presId="urn:microsoft.com/office/officeart/2005/8/layout/hierarchy3"/>
    <dgm:cxn modelId="{97129EFD-C455-704E-8B9D-1BBBC791AF12}" type="presParOf" srcId="{F78F2278-96B6-8D41-B2BE-7D75E1FA1614}" destId="{16E57666-46BA-FA40-A21B-C37F14793DA5}" srcOrd="3" destOrd="0" presId="urn:microsoft.com/office/officeart/2005/8/layout/hierarchy3"/>
    <dgm:cxn modelId="{C253419E-7E45-8442-9982-E0E14C8BEF35}" type="presParOf" srcId="{F78F2278-96B6-8D41-B2BE-7D75E1FA1614}" destId="{E12C7290-2433-554D-9C19-531461FFE42D}" srcOrd="4" destOrd="0" presId="urn:microsoft.com/office/officeart/2005/8/layout/hierarchy3"/>
    <dgm:cxn modelId="{09E40FE9-C0E9-B44D-9067-E0B8DD01E3D1}" type="presParOf" srcId="{F78F2278-96B6-8D41-B2BE-7D75E1FA1614}" destId="{E1CD8D97-9338-064C-A2EC-6D712908352E}" srcOrd="5" destOrd="0" presId="urn:microsoft.com/office/officeart/2005/8/layout/hierarchy3"/>
    <dgm:cxn modelId="{89214967-8D2A-B44A-9DC6-E6C9965106A7}" type="presParOf" srcId="{F78F2278-96B6-8D41-B2BE-7D75E1FA1614}" destId="{EEF518F7-E8DD-8C4B-BB7E-3346D98CBA98}" srcOrd="6" destOrd="0" presId="urn:microsoft.com/office/officeart/2005/8/layout/hierarchy3"/>
    <dgm:cxn modelId="{4A6CC25C-8361-6342-A33E-9A8123A0F6A1}" type="presParOf" srcId="{F78F2278-96B6-8D41-B2BE-7D75E1FA1614}" destId="{760DD7A7-0B75-F642-B0B5-1FA98BD7323F}" srcOrd="7" destOrd="0" presId="urn:microsoft.com/office/officeart/2005/8/layout/hierarchy3"/>
    <dgm:cxn modelId="{50F1FC0D-0001-C84F-A93D-E518C630E1EE}" type="presParOf" srcId="{83D0A711-B462-1F4C-89A9-B5559FC82732}" destId="{C73FB061-2045-D749-93E0-24CAA8468F20}" srcOrd="2" destOrd="0" presId="urn:microsoft.com/office/officeart/2005/8/layout/hierarchy3"/>
    <dgm:cxn modelId="{6EEBF6F9-0E95-3449-B8C2-5111F7314E6E}" type="presParOf" srcId="{C73FB061-2045-D749-93E0-24CAA8468F20}" destId="{5C52C561-74CB-9349-8A7A-6A49083863C4}" srcOrd="0" destOrd="0" presId="urn:microsoft.com/office/officeart/2005/8/layout/hierarchy3"/>
    <dgm:cxn modelId="{5F1ED9BB-326C-9145-BCB8-07F21381E76E}" type="presParOf" srcId="{5C52C561-74CB-9349-8A7A-6A49083863C4}" destId="{A3CC4F33-EC80-D64B-9429-4775D4B0FF96}" srcOrd="0" destOrd="0" presId="urn:microsoft.com/office/officeart/2005/8/layout/hierarchy3"/>
    <dgm:cxn modelId="{A9610199-CE68-6F43-BE9B-6A003945735E}" type="presParOf" srcId="{5C52C561-74CB-9349-8A7A-6A49083863C4}" destId="{30ACAE71-434F-304E-8640-B91B3C3C8BC7}" srcOrd="1" destOrd="0" presId="urn:microsoft.com/office/officeart/2005/8/layout/hierarchy3"/>
    <dgm:cxn modelId="{DD528818-B9E4-084A-A7A0-D6A14BED7148}" type="presParOf" srcId="{C73FB061-2045-D749-93E0-24CAA8468F20}" destId="{EB1F38CE-3FC7-064D-885A-100D5789EAF9}" srcOrd="1" destOrd="0" presId="urn:microsoft.com/office/officeart/2005/8/layout/hierarchy3"/>
    <dgm:cxn modelId="{DB1895E7-1351-2442-A24A-DA8A49BDA1AE}" type="presParOf" srcId="{EB1F38CE-3FC7-064D-885A-100D5789EAF9}" destId="{8BD92F24-FCEC-E944-8166-A8023959FDB3}" srcOrd="0" destOrd="0" presId="urn:microsoft.com/office/officeart/2005/8/layout/hierarchy3"/>
    <dgm:cxn modelId="{CED4D2E1-D0CB-D943-85D3-7A0EE9540FDF}" type="presParOf" srcId="{EB1F38CE-3FC7-064D-885A-100D5789EAF9}" destId="{F7326F33-E5DD-7647-BABA-0418D45D20BE}" srcOrd="1" destOrd="0" presId="urn:microsoft.com/office/officeart/2005/8/layout/hierarchy3"/>
    <dgm:cxn modelId="{77AFA94F-15DA-6E40-B732-3101E488A872}" type="presParOf" srcId="{EB1F38CE-3FC7-064D-885A-100D5789EAF9}" destId="{BA7A81D9-A767-7E48-9AFD-A1AEE55F84A8}" srcOrd="2" destOrd="0" presId="urn:microsoft.com/office/officeart/2005/8/layout/hierarchy3"/>
    <dgm:cxn modelId="{7CC1018C-A941-9643-8110-9E01B397C63F}" type="presParOf" srcId="{EB1F38CE-3FC7-064D-885A-100D5789EAF9}" destId="{9F3012E8-8474-0645-BA92-A8EB50DCC97A}" srcOrd="3" destOrd="0" presId="urn:microsoft.com/office/officeart/2005/8/layout/hierarchy3"/>
    <dgm:cxn modelId="{A9205FB5-87FD-9248-8A7C-6BF794B30115}" type="presParOf" srcId="{EB1F38CE-3FC7-064D-885A-100D5789EAF9}" destId="{30C8131A-3D67-C44C-B744-8302525FCF21}" srcOrd="4" destOrd="0" presId="urn:microsoft.com/office/officeart/2005/8/layout/hierarchy3"/>
    <dgm:cxn modelId="{3B58C9F7-C10D-B14B-99A6-63DAACBDA022}" type="presParOf" srcId="{EB1F38CE-3FC7-064D-885A-100D5789EAF9}" destId="{22EEC893-8071-7246-8F57-52F921FD5981}" srcOrd="5" destOrd="0" presId="urn:microsoft.com/office/officeart/2005/8/layout/hierarchy3"/>
    <dgm:cxn modelId="{581E5230-002D-EC42-8D9D-F8F9FF057FBF}" type="presParOf" srcId="{EB1F38CE-3FC7-064D-885A-100D5789EAF9}" destId="{CB8D8703-CD0D-E54C-A812-ABFD02A724C1}" srcOrd="6" destOrd="0" presId="urn:microsoft.com/office/officeart/2005/8/layout/hierarchy3"/>
    <dgm:cxn modelId="{79FF231D-3FF7-394F-9026-6127C9976ECE}" type="presParOf" srcId="{EB1F38CE-3FC7-064D-885A-100D5789EAF9}" destId="{336248E5-0873-924E-9112-663B5D6CB89E}" srcOrd="7" destOrd="0" presId="urn:microsoft.com/office/officeart/2005/8/layout/hierarchy3"/>
    <dgm:cxn modelId="{6349CA1C-7BEA-A64A-B913-5014987E8FC1}" type="presParOf" srcId="{83D0A711-B462-1F4C-89A9-B5559FC82732}" destId="{63793DCC-AB5D-B14B-A163-6D249010D78B}" srcOrd="3" destOrd="0" presId="urn:microsoft.com/office/officeart/2005/8/layout/hierarchy3"/>
    <dgm:cxn modelId="{219C5328-6E61-8C4E-BD14-9065E080EDC1}" type="presParOf" srcId="{63793DCC-AB5D-B14B-A163-6D249010D78B}" destId="{A9D319D9-EA3A-1648-A3A3-7CB1C2C13FBE}" srcOrd="0" destOrd="0" presId="urn:microsoft.com/office/officeart/2005/8/layout/hierarchy3"/>
    <dgm:cxn modelId="{AEDCA7EE-A34D-5C47-ACEC-FACD3C922859}" type="presParOf" srcId="{A9D319D9-EA3A-1648-A3A3-7CB1C2C13FBE}" destId="{A96DCB87-C1F8-274D-8205-E9C7DD0B5826}" srcOrd="0" destOrd="0" presId="urn:microsoft.com/office/officeart/2005/8/layout/hierarchy3"/>
    <dgm:cxn modelId="{DCBB39F5-5B95-324C-8BDC-6F0D59BCC48F}" type="presParOf" srcId="{A9D319D9-EA3A-1648-A3A3-7CB1C2C13FBE}" destId="{B2DFCEF5-D0A6-964E-A732-AB4FABE142D9}" srcOrd="1" destOrd="0" presId="urn:microsoft.com/office/officeart/2005/8/layout/hierarchy3"/>
    <dgm:cxn modelId="{33A43ACF-F044-7C4C-BF14-D25CA8B3C211}" type="presParOf" srcId="{63793DCC-AB5D-B14B-A163-6D249010D78B}" destId="{8C4E63EA-84C8-EF48-9A73-1E4A6E18FB3A}" srcOrd="1" destOrd="0" presId="urn:microsoft.com/office/officeart/2005/8/layout/hierarchy3"/>
    <dgm:cxn modelId="{C3E20AB3-80DC-CB4B-914A-954EEB64CB98}" type="presParOf" srcId="{8C4E63EA-84C8-EF48-9A73-1E4A6E18FB3A}" destId="{BA8962C8-DA8D-1F41-8EC2-1BA53572EEF2}" srcOrd="0" destOrd="0" presId="urn:microsoft.com/office/officeart/2005/8/layout/hierarchy3"/>
    <dgm:cxn modelId="{14784DDB-4DB9-5644-9AF9-C580F758C844}" type="presParOf" srcId="{8C4E63EA-84C8-EF48-9A73-1E4A6E18FB3A}" destId="{7AE3A397-BD3A-7B4E-BE2B-E82A8075C5F9}" srcOrd="1" destOrd="0" presId="urn:microsoft.com/office/officeart/2005/8/layout/hierarchy3"/>
    <dgm:cxn modelId="{DAA755C1-A048-234E-B729-F79C6D434DAD}" type="presParOf" srcId="{8C4E63EA-84C8-EF48-9A73-1E4A6E18FB3A}" destId="{14972930-D274-B743-AE6D-126716102B98}" srcOrd="2" destOrd="0" presId="urn:microsoft.com/office/officeart/2005/8/layout/hierarchy3"/>
    <dgm:cxn modelId="{BE2C6B08-E6E5-4842-96BB-7ADE86A9E7C3}" type="presParOf" srcId="{8C4E63EA-84C8-EF48-9A73-1E4A6E18FB3A}" destId="{E7D56812-D9A7-5146-B5FC-715E62370A5F}" srcOrd="3" destOrd="0" presId="urn:microsoft.com/office/officeart/2005/8/layout/hierarchy3"/>
    <dgm:cxn modelId="{00579090-4160-144D-A8D5-757D56EEB98D}" type="presParOf" srcId="{8C4E63EA-84C8-EF48-9A73-1E4A6E18FB3A}" destId="{3F1EA0A6-D0BA-E94C-A059-8FD9E1BBA3A8}" srcOrd="4" destOrd="0" presId="urn:microsoft.com/office/officeart/2005/8/layout/hierarchy3"/>
    <dgm:cxn modelId="{31F67AC4-1A20-C348-81EB-9FDEBE8B7E6B}" type="presParOf" srcId="{8C4E63EA-84C8-EF48-9A73-1E4A6E18FB3A}" destId="{3D0801E2-D120-7648-A002-41097FA94E72}" srcOrd="5" destOrd="0" presId="urn:microsoft.com/office/officeart/2005/8/layout/hierarchy3"/>
    <dgm:cxn modelId="{4DC5E5D0-1D9A-E847-A538-BC0045C545F1}" type="presParOf" srcId="{8C4E63EA-84C8-EF48-9A73-1E4A6E18FB3A}" destId="{892E62CD-C2EF-7D4A-9C89-61B1A860D37A}" srcOrd="6" destOrd="0" presId="urn:microsoft.com/office/officeart/2005/8/layout/hierarchy3"/>
    <dgm:cxn modelId="{3409340E-8D3A-D049-9F53-EAB5E99CE4B7}" type="presParOf" srcId="{8C4E63EA-84C8-EF48-9A73-1E4A6E18FB3A}" destId="{4DFB0C5C-63AB-C04D-B4D6-FECDB2977C44}" srcOrd="7" destOrd="0" presId="urn:microsoft.com/office/officeart/2005/8/layout/hierarchy3"/>
    <dgm:cxn modelId="{9892670D-1C04-FC43-84B0-3730C327A2F7}" type="presParOf" srcId="{83D0A711-B462-1F4C-89A9-B5559FC82732}" destId="{9B1F23A8-4C18-D44A-B819-54987A7AF41F}" srcOrd="4" destOrd="0" presId="urn:microsoft.com/office/officeart/2005/8/layout/hierarchy3"/>
    <dgm:cxn modelId="{FA1ADC6F-5AA3-2746-B585-AA3E98FF10C3}" type="presParOf" srcId="{9B1F23A8-4C18-D44A-B819-54987A7AF41F}" destId="{472E9722-DCB5-0140-9369-7C3BC511F0D9}" srcOrd="0" destOrd="0" presId="urn:microsoft.com/office/officeart/2005/8/layout/hierarchy3"/>
    <dgm:cxn modelId="{9497D973-A26E-004F-9830-D9F8F7E940D8}" type="presParOf" srcId="{472E9722-DCB5-0140-9369-7C3BC511F0D9}" destId="{B018CB45-7A83-034B-8FC7-BFBD78EB40CA}" srcOrd="0" destOrd="0" presId="urn:microsoft.com/office/officeart/2005/8/layout/hierarchy3"/>
    <dgm:cxn modelId="{5C887417-0C29-E848-A15F-352D6D47E32A}" type="presParOf" srcId="{472E9722-DCB5-0140-9369-7C3BC511F0D9}" destId="{EA122FC2-E257-164C-BC8B-705A770EA0D3}" srcOrd="1" destOrd="0" presId="urn:microsoft.com/office/officeart/2005/8/layout/hierarchy3"/>
    <dgm:cxn modelId="{86DDCB2C-FF0B-C244-8CF6-4B1C2C5F6CBF}" type="presParOf" srcId="{9B1F23A8-4C18-D44A-B819-54987A7AF41F}" destId="{8C903127-4192-EF4E-BA59-5F04AA9A5C11}" srcOrd="1" destOrd="0" presId="urn:microsoft.com/office/officeart/2005/8/layout/hierarchy3"/>
    <dgm:cxn modelId="{6D1C38E0-51D5-7745-AAA3-78A6943D19DE}" type="presParOf" srcId="{8C903127-4192-EF4E-BA59-5F04AA9A5C11}" destId="{342F6BA1-F148-6C4B-9DC7-E30E688FEBE0}" srcOrd="0" destOrd="0" presId="urn:microsoft.com/office/officeart/2005/8/layout/hierarchy3"/>
    <dgm:cxn modelId="{16FABBB0-6566-E347-8938-453E5EA171C8}" type="presParOf" srcId="{8C903127-4192-EF4E-BA59-5F04AA9A5C11}" destId="{94A226DD-41D0-234D-8F1F-BFAEBAD03255}" srcOrd="1" destOrd="0" presId="urn:microsoft.com/office/officeart/2005/8/layout/hierarchy3"/>
    <dgm:cxn modelId="{9E7D8F89-94AC-0647-9E4D-550F10044762}" type="presParOf" srcId="{8C903127-4192-EF4E-BA59-5F04AA9A5C11}" destId="{AEAF5499-8287-1D47-8160-11255248B96D}" srcOrd="2" destOrd="0" presId="urn:microsoft.com/office/officeart/2005/8/layout/hierarchy3"/>
    <dgm:cxn modelId="{C2FF3CFB-3D39-4946-A025-12A4F76B2E18}" type="presParOf" srcId="{8C903127-4192-EF4E-BA59-5F04AA9A5C11}" destId="{1F05F75B-CE8B-6145-8A61-E7EC2751445B}" srcOrd="3" destOrd="0" presId="urn:microsoft.com/office/officeart/2005/8/layout/hierarchy3"/>
    <dgm:cxn modelId="{66CC09EA-27F0-8345-99D7-CEBB93FFF28E}" type="presParOf" srcId="{8C903127-4192-EF4E-BA59-5F04AA9A5C11}" destId="{0A37F109-B1C3-CE41-BCC6-0F41B3F55654}" srcOrd="4" destOrd="0" presId="urn:microsoft.com/office/officeart/2005/8/layout/hierarchy3"/>
    <dgm:cxn modelId="{5C31FC27-07EC-9143-99EA-9DB5974BAE0E}" type="presParOf" srcId="{8C903127-4192-EF4E-BA59-5F04AA9A5C11}" destId="{E1BB93AD-E373-9A45-8C06-CAD8D7EB2F59}" srcOrd="5" destOrd="0" presId="urn:microsoft.com/office/officeart/2005/8/layout/hierarchy3"/>
    <dgm:cxn modelId="{77F3DB8C-7A14-8745-B9A2-6325E8B36A7C}" type="presParOf" srcId="{8C903127-4192-EF4E-BA59-5F04AA9A5C11}" destId="{6CC5524D-1C50-1649-99D9-2899D482DD50}" srcOrd="6" destOrd="0" presId="urn:microsoft.com/office/officeart/2005/8/layout/hierarchy3"/>
    <dgm:cxn modelId="{0D1C4B2C-0AFC-A045-8148-3B507D31C888}" type="presParOf" srcId="{8C903127-4192-EF4E-BA59-5F04AA9A5C11}" destId="{FEE3C67B-FBDD-1442-94C0-5EBD812E1F58}" srcOrd="7" destOrd="0" presId="urn:microsoft.com/office/officeart/2005/8/layout/hierarchy3"/>
  </dgm:cxnLst>
  <dgm:bg/>
  <dgm:whole/>
</dgm:dataModel>
</file>

<file path=ppt/diagrams/data4.xml><?xml version="1.0" encoding="utf-8"?>
<dgm:dataModel xmlns:dgm="http://schemas.openxmlformats.org/drawingml/2006/diagram" xmlns:a="http://schemas.openxmlformats.org/drawingml/2006/main">
  <dgm:ptLst>
    <dgm:pt modelId="{4D2CDEC2-83F2-8640-AD06-322308F3200D}" type="doc">
      <dgm:prSet loTypeId="urn:microsoft.com/office/officeart/2005/8/layout/process2" loCatId="process" qsTypeId="urn:microsoft.com/office/officeart/2005/8/quickstyle/simple4" qsCatId="simple" csTypeId="urn:microsoft.com/office/officeart/2005/8/colors/accent1_2" csCatId="accent1" phldr="1"/>
      <dgm:spPr/>
      <dgm:t>
        <a:bodyPr/>
        <a:lstStyle/>
        <a:p>
          <a:endParaRPr lang="en-US"/>
        </a:p>
      </dgm:t>
    </dgm:pt>
    <dgm:pt modelId="{8FAB4A9A-9AE5-624F-B5CB-5C95C002CA4E}">
      <dgm:prSet phldrT="[Text]"/>
      <dgm:spPr/>
      <dgm:t>
        <a:bodyPr/>
        <a:lstStyle/>
        <a:p>
          <a:r>
            <a:rPr lang="en-US" dirty="0" smtClean="0"/>
            <a:t>Population</a:t>
          </a:r>
          <a:endParaRPr lang="en-US" dirty="0"/>
        </a:p>
      </dgm:t>
    </dgm:pt>
    <dgm:pt modelId="{B97C136C-23C8-C24F-BD96-B1AD2EEE291F}" type="parTrans" cxnId="{B6DA221A-57C8-754B-AC38-C489D1940168}">
      <dgm:prSet/>
      <dgm:spPr/>
      <dgm:t>
        <a:bodyPr/>
        <a:lstStyle/>
        <a:p>
          <a:endParaRPr lang="en-US"/>
        </a:p>
      </dgm:t>
    </dgm:pt>
    <dgm:pt modelId="{38C70C5D-2B7A-4B4C-B1B5-538E2663FAC6}" type="sibTrans" cxnId="{B6DA221A-57C8-754B-AC38-C489D1940168}">
      <dgm:prSet/>
      <dgm:spPr/>
      <dgm:t>
        <a:bodyPr/>
        <a:lstStyle/>
        <a:p>
          <a:endParaRPr lang="en-US"/>
        </a:p>
      </dgm:t>
    </dgm:pt>
    <dgm:pt modelId="{2288BFC7-3C68-394B-8774-5FC944DB9D79}">
      <dgm:prSet phldrT="[Text]"/>
      <dgm:spPr/>
      <dgm:t>
        <a:bodyPr/>
        <a:lstStyle/>
        <a:p>
          <a:r>
            <a:rPr lang="en-US" dirty="0" smtClean="0"/>
            <a:t>Mutate/Breed</a:t>
          </a:r>
          <a:endParaRPr lang="en-US" dirty="0"/>
        </a:p>
      </dgm:t>
    </dgm:pt>
    <dgm:pt modelId="{FBF2E08D-50DD-F24A-8EF1-BEAFB576F11D}" type="parTrans" cxnId="{CEA45C2C-2C17-4240-9673-E37E54E1FF5B}">
      <dgm:prSet/>
      <dgm:spPr/>
      <dgm:t>
        <a:bodyPr/>
        <a:lstStyle/>
        <a:p>
          <a:endParaRPr lang="en-US"/>
        </a:p>
      </dgm:t>
    </dgm:pt>
    <dgm:pt modelId="{C29C7061-5D14-7642-820A-B53BBBEE18A8}" type="sibTrans" cxnId="{CEA45C2C-2C17-4240-9673-E37E54E1FF5B}">
      <dgm:prSet/>
      <dgm:spPr/>
      <dgm:t>
        <a:bodyPr/>
        <a:lstStyle/>
        <a:p>
          <a:endParaRPr lang="en-US"/>
        </a:p>
      </dgm:t>
    </dgm:pt>
    <dgm:pt modelId="{EE67DF5D-D1A0-0D41-BB09-8310CA91C98B}">
      <dgm:prSet phldrT="[Text]"/>
      <dgm:spPr/>
      <dgm:t>
        <a:bodyPr/>
        <a:lstStyle/>
        <a:p>
          <a:r>
            <a:rPr lang="en-US" dirty="0" smtClean="0"/>
            <a:t>Control</a:t>
          </a:r>
          <a:endParaRPr lang="en-US" dirty="0"/>
        </a:p>
      </dgm:t>
    </dgm:pt>
    <dgm:pt modelId="{BFD34A51-9BFC-FF42-A7E9-F2652C312A54}" type="parTrans" cxnId="{DA1C898D-32D6-EB45-9161-D01191CD7782}">
      <dgm:prSet/>
      <dgm:spPr/>
      <dgm:t>
        <a:bodyPr/>
        <a:lstStyle/>
        <a:p>
          <a:endParaRPr lang="en-US"/>
        </a:p>
      </dgm:t>
    </dgm:pt>
    <dgm:pt modelId="{1E2C838C-740F-8344-8D3E-E8622A0FCEE2}" type="sibTrans" cxnId="{DA1C898D-32D6-EB45-9161-D01191CD7782}">
      <dgm:prSet/>
      <dgm:spPr/>
      <dgm:t>
        <a:bodyPr/>
        <a:lstStyle/>
        <a:p>
          <a:endParaRPr lang="en-US"/>
        </a:p>
      </dgm:t>
    </dgm:pt>
    <dgm:pt modelId="{0B1F5CDA-21F6-0F45-BE17-5A8705F2B6BD}">
      <dgm:prSet phldrT="[Text]"/>
      <dgm:spPr/>
      <dgm:t>
        <a:bodyPr/>
        <a:lstStyle/>
        <a:p>
          <a:r>
            <a:rPr lang="en-US" dirty="0" smtClean="0"/>
            <a:t>Reporting</a:t>
          </a:r>
          <a:endParaRPr lang="en-US" dirty="0"/>
        </a:p>
      </dgm:t>
    </dgm:pt>
    <dgm:pt modelId="{DC319C68-1953-6B47-AE9B-9A3EC5D85870}" type="sibTrans" cxnId="{3161E544-4D37-D043-9786-F9DC390CB79C}">
      <dgm:prSet/>
      <dgm:spPr/>
      <dgm:t>
        <a:bodyPr/>
        <a:lstStyle/>
        <a:p>
          <a:endParaRPr lang="en-US"/>
        </a:p>
      </dgm:t>
    </dgm:pt>
    <dgm:pt modelId="{2CE2C3B3-A359-3940-826B-AC65411CED49}" type="parTrans" cxnId="{3161E544-4D37-D043-9786-F9DC390CB79C}">
      <dgm:prSet/>
      <dgm:spPr/>
      <dgm:t>
        <a:bodyPr/>
        <a:lstStyle/>
        <a:p>
          <a:endParaRPr lang="en-US"/>
        </a:p>
      </dgm:t>
    </dgm:pt>
    <dgm:pt modelId="{DC77887C-3FE6-4F42-B132-2B3AB8387802}" type="pres">
      <dgm:prSet presAssocID="{4D2CDEC2-83F2-8640-AD06-322308F3200D}" presName="linearFlow" presStyleCnt="0">
        <dgm:presLayoutVars>
          <dgm:resizeHandles val="exact"/>
        </dgm:presLayoutVars>
      </dgm:prSet>
      <dgm:spPr/>
      <dgm:t>
        <a:bodyPr/>
        <a:lstStyle/>
        <a:p>
          <a:endParaRPr lang="en-US"/>
        </a:p>
      </dgm:t>
    </dgm:pt>
    <dgm:pt modelId="{7184D548-62FF-B445-A400-630C3F0FE427}" type="pres">
      <dgm:prSet presAssocID="{EE67DF5D-D1A0-0D41-BB09-8310CA91C98B}" presName="node" presStyleLbl="node1" presStyleIdx="0" presStyleCnt="4">
        <dgm:presLayoutVars>
          <dgm:bulletEnabled val="1"/>
        </dgm:presLayoutVars>
      </dgm:prSet>
      <dgm:spPr/>
      <dgm:t>
        <a:bodyPr/>
        <a:lstStyle/>
        <a:p>
          <a:endParaRPr lang="en-US"/>
        </a:p>
      </dgm:t>
    </dgm:pt>
    <dgm:pt modelId="{98202BBB-2AD4-FD43-9C4B-89882DA55513}" type="pres">
      <dgm:prSet presAssocID="{1E2C838C-740F-8344-8D3E-E8622A0FCEE2}" presName="sibTrans" presStyleLbl="sibTrans2D1" presStyleIdx="0" presStyleCnt="3"/>
      <dgm:spPr/>
      <dgm:t>
        <a:bodyPr/>
        <a:lstStyle/>
        <a:p>
          <a:endParaRPr lang="en-US"/>
        </a:p>
      </dgm:t>
    </dgm:pt>
    <dgm:pt modelId="{75939A65-3E0E-5C48-92B0-675AFF3687AD}" type="pres">
      <dgm:prSet presAssocID="{1E2C838C-740F-8344-8D3E-E8622A0FCEE2}" presName="connectorText" presStyleLbl="sibTrans2D1" presStyleIdx="0" presStyleCnt="3"/>
      <dgm:spPr/>
      <dgm:t>
        <a:bodyPr/>
        <a:lstStyle/>
        <a:p>
          <a:endParaRPr lang="en-US"/>
        </a:p>
      </dgm:t>
    </dgm:pt>
    <dgm:pt modelId="{12ACE134-84CC-4E47-A26F-BADFDD5F09C7}" type="pres">
      <dgm:prSet presAssocID="{8FAB4A9A-9AE5-624F-B5CB-5C95C002CA4E}" presName="node" presStyleLbl="node1" presStyleIdx="1" presStyleCnt="4">
        <dgm:presLayoutVars>
          <dgm:bulletEnabled val="1"/>
        </dgm:presLayoutVars>
      </dgm:prSet>
      <dgm:spPr/>
      <dgm:t>
        <a:bodyPr/>
        <a:lstStyle/>
        <a:p>
          <a:endParaRPr lang="en-US"/>
        </a:p>
      </dgm:t>
    </dgm:pt>
    <dgm:pt modelId="{B091B3C1-63AA-FC48-BB1D-C3F0703D7673}" type="pres">
      <dgm:prSet presAssocID="{38C70C5D-2B7A-4B4C-B1B5-538E2663FAC6}" presName="sibTrans" presStyleLbl="sibTrans2D1" presStyleIdx="1" presStyleCnt="3"/>
      <dgm:spPr/>
      <dgm:t>
        <a:bodyPr/>
        <a:lstStyle/>
        <a:p>
          <a:endParaRPr lang="en-US"/>
        </a:p>
      </dgm:t>
    </dgm:pt>
    <dgm:pt modelId="{039518B3-21CE-C845-9BDA-053D3BCB0DFA}" type="pres">
      <dgm:prSet presAssocID="{38C70C5D-2B7A-4B4C-B1B5-538E2663FAC6}" presName="connectorText" presStyleLbl="sibTrans2D1" presStyleIdx="1" presStyleCnt="3"/>
      <dgm:spPr/>
      <dgm:t>
        <a:bodyPr/>
        <a:lstStyle/>
        <a:p>
          <a:endParaRPr lang="en-US"/>
        </a:p>
      </dgm:t>
    </dgm:pt>
    <dgm:pt modelId="{AA16613E-64F3-F54E-A7DA-D81CF9293EA3}" type="pres">
      <dgm:prSet presAssocID="{2288BFC7-3C68-394B-8774-5FC944DB9D79}" presName="node" presStyleLbl="node1" presStyleIdx="2" presStyleCnt="4">
        <dgm:presLayoutVars>
          <dgm:bulletEnabled val="1"/>
        </dgm:presLayoutVars>
      </dgm:prSet>
      <dgm:spPr/>
      <dgm:t>
        <a:bodyPr/>
        <a:lstStyle/>
        <a:p>
          <a:endParaRPr lang="en-US"/>
        </a:p>
      </dgm:t>
    </dgm:pt>
    <dgm:pt modelId="{23CA3E27-B7AF-6347-8558-43665D932159}" type="pres">
      <dgm:prSet presAssocID="{C29C7061-5D14-7642-820A-B53BBBEE18A8}" presName="sibTrans" presStyleLbl="sibTrans2D1" presStyleIdx="2" presStyleCnt="3"/>
      <dgm:spPr/>
      <dgm:t>
        <a:bodyPr/>
        <a:lstStyle/>
        <a:p>
          <a:endParaRPr lang="en-US"/>
        </a:p>
      </dgm:t>
    </dgm:pt>
    <dgm:pt modelId="{EA5550FE-CD76-A54F-8A41-CDBFCAF1B043}" type="pres">
      <dgm:prSet presAssocID="{C29C7061-5D14-7642-820A-B53BBBEE18A8}" presName="connectorText" presStyleLbl="sibTrans2D1" presStyleIdx="2" presStyleCnt="3"/>
      <dgm:spPr/>
      <dgm:t>
        <a:bodyPr/>
        <a:lstStyle/>
        <a:p>
          <a:endParaRPr lang="en-US"/>
        </a:p>
      </dgm:t>
    </dgm:pt>
    <dgm:pt modelId="{E9A2F0DD-5B7F-604A-904E-85C73AC0137C}" type="pres">
      <dgm:prSet presAssocID="{0B1F5CDA-21F6-0F45-BE17-5A8705F2B6BD}" presName="node" presStyleLbl="node1" presStyleIdx="3" presStyleCnt="4">
        <dgm:presLayoutVars>
          <dgm:bulletEnabled val="1"/>
        </dgm:presLayoutVars>
      </dgm:prSet>
      <dgm:spPr/>
      <dgm:t>
        <a:bodyPr/>
        <a:lstStyle/>
        <a:p>
          <a:endParaRPr lang="en-US"/>
        </a:p>
      </dgm:t>
    </dgm:pt>
  </dgm:ptLst>
  <dgm:cxnLst>
    <dgm:cxn modelId="{361BDC95-04AA-144A-9022-A72388776D74}" type="presOf" srcId="{8FAB4A9A-9AE5-624F-B5CB-5C95C002CA4E}" destId="{12ACE134-84CC-4E47-A26F-BADFDD5F09C7}" srcOrd="0" destOrd="0" presId="urn:microsoft.com/office/officeart/2005/8/layout/process2"/>
    <dgm:cxn modelId="{DA1C898D-32D6-EB45-9161-D01191CD7782}" srcId="{4D2CDEC2-83F2-8640-AD06-322308F3200D}" destId="{EE67DF5D-D1A0-0D41-BB09-8310CA91C98B}" srcOrd="0" destOrd="0" parTransId="{BFD34A51-9BFC-FF42-A7E9-F2652C312A54}" sibTransId="{1E2C838C-740F-8344-8D3E-E8622A0FCEE2}"/>
    <dgm:cxn modelId="{3161E544-4D37-D043-9786-F9DC390CB79C}" srcId="{4D2CDEC2-83F2-8640-AD06-322308F3200D}" destId="{0B1F5CDA-21F6-0F45-BE17-5A8705F2B6BD}" srcOrd="3" destOrd="0" parTransId="{2CE2C3B3-A359-3940-826B-AC65411CED49}" sibTransId="{DC319C68-1953-6B47-AE9B-9A3EC5D85870}"/>
    <dgm:cxn modelId="{BB125D6F-3BCC-9C4C-AED1-528D7029070C}" type="presOf" srcId="{2288BFC7-3C68-394B-8774-5FC944DB9D79}" destId="{AA16613E-64F3-F54E-A7DA-D81CF9293EA3}" srcOrd="0" destOrd="0" presId="urn:microsoft.com/office/officeart/2005/8/layout/process2"/>
    <dgm:cxn modelId="{9572DE02-81E2-2D41-B6B1-0668DAF45C1C}" type="presOf" srcId="{C29C7061-5D14-7642-820A-B53BBBEE18A8}" destId="{23CA3E27-B7AF-6347-8558-43665D932159}" srcOrd="0" destOrd="0" presId="urn:microsoft.com/office/officeart/2005/8/layout/process2"/>
    <dgm:cxn modelId="{4F5222D9-8CEE-CC4B-8536-8EEFD9B8DE9E}" type="presOf" srcId="{1E2C838C-740F-8344-8D3E-E8622A0FCEE2}" destId="{75939A65-3E0E-5C48-92B0-675AFF3687AD}" srcOrd="1" destOrd="0" presId="urn:microsoft.com/office/officeart/2005/8/layout/process2"/>
    <dgm:cxn modelId="{19B2A55F-3C38-2E43-A950-194B602383B0}" type="presOf" srcId="{1E2C838C-740F-8344-8D3E-E8622A0FCEE2}" destId="{98202BBB-2AD4-FD43-9C4B-89882DA55513}" srcOrd="0" destOrd="0" presId="urn:microsoft.com/office/officeart/2005/8/layout/process2"/>
    <dgm:cxn modelId="{3136CE40-DB69-404C-9AFC-917B880CDC62}" type="presOf" srcId="{4D2CDEC2-83F2-8640-AD06-322308F3200D}" destId="{DC77887C-3FE6-4F42-B132-2B3AB8387802}" srcOrd="0" destOrd="0" presId="urn:microsoft.com/office/officeart/2005/8/layout/process2"/>
    <dgm:cxn modelId="{B6DA221A-57C8-754B-AC38-C489D1940168}" srcId="{4D2CDEC2-83F2-8640-AD06-322308F3200D}" destId="{8FAB4A9A-9AE5-624F-B5CB-5C95C002CA4E}" srcOrd="1" destOrd="0" parTransId="{B97C136C-23C8-C24F-BD96-B1AD2EEE291F}" sibTransId="{38C70C5D-2B7A-4B4C-B1B5-538E2663FAC6}"/>
    <dgm:cxn modelId="{FF081475-AA25-EC4C-805B-12D419AA89B1}" type="presOf" srcId="{0B1F5CDA-21F6-0F45-BE17-5A8705F2B6BD}" destId="{E9A2F0DD-5B7F-604A-904E-85C73AC0137C}" srcOrd="0" destOrd="0" presId="urn:microsoft.com/office/officeart/2005/8/layout/process2"/>
    <dgm:cxn modelId="{2D5D4E63-C26E-C741-BA60-C403C184F881}" type="presOf" srcId="{EE67DF5D-D1A0-0D41-BB09-8310CA91C98B}" destId="{7184D548-62FF-B445-A400-630C3F0FE427}" srcOrd="0" destOrd="0" presId="urn:microsoft.com/office/officeart/2005/8/layout/process2"/>
    <dgm:cxn modelId="{DC11D117-08A7-D74D-B6EE-BA808F77EC1D}" type="presOf" srcId="{C29C7061-5D14-7642-820A-B53BBBEE18A8}" destId="{EA5550FE-CD76-A54F-8A41-CDBFCAF1B043}" srcOrd="1" destOrd="0" presId="urn:microsoft.com/office/officeart/2005/8/layout/process2"/>
    <dgm:cxn modelId="{BE87CDB8-B4F3-8D47-A3DE-9649F5C7A408}" type="presOf" srcId="{38C70C5D-2B7A-4B4C-B1B5-538E2663FAC6}" destId="{039518B3-21CE-C845-9BDA-053D3BCB0DFA}" srcOrd="1" destOrd="0" presId="urn:microsoft.com/office/officeart/2005/8/layout/process2"/>
    <dgm:cxn modelId="{CEA45C2C-2C17-4240-9673-E37E54E1FF5B}" srcId="{4D2CDEC2-83F2-8640-AD06-322308F3200D}" destId="{2288BFC7-3C68-394B-8774-5FC944DB9D79}" srcOrd="2" destOrd="0" parTransId="{FBF2E08D-50DD-F24A-8EF1-BEAFB576F11D}" sibTransId="{C29C7061-5D14-7642-820A-B53BBBEE18A8}"/>
    <dgm:cxn modelId="{4F7CA750-1DB4-1B4D-BD70-D4FD0C4E4456}" type="presOf" srcId="{38C70C5D-2B7A-4B4C-B1B5-538E2663FAC6}" destId="{B091B3C1-63AA-FC48-BB1D-C3F0703D7673}" srcOrd="0" destOrd="0" presId="urn:microsoft.com/office/officeart/2005/8/layout/process2"/>
    <dgm:cxn modelId="{20E6B951-10DB-CF43-BA10-9A1CAA1C8D2B}" type="presParOf" srcId="{DC77887C-3FE6-4F42-B132-2B3AB8387802}" destId="{7184D548-62FF-B445-A400-630C3F0FE427}" srcOrd="0" destOrd="0" presId="urn:microsoft.com/office/officeart/2005/8/layout/process2"/>
    <dgm:cxn modelId="{8A1ED884-E8E5-8C45-8C31-35610D145194}" type="presParOf" srcId="{DC77887C-3FE6-4F42-B132-2B3AB8387802}" destId="{98202BBB-2AD4-FD43-9C4B-89882DA55513}" srcOrd="1" destOrd="0" presId="urn:microsoft.com/office/officeart/2005/8/layout/process2"/>
    <dgm:cxn modelId="{F6238D64-9A83-9C49-9DA4-EF03541CFC9C}" type="presParOf" srcId="{98202BBB-2AD4-FD43-9C4B-89882DA55513}" destId="{75939A65-3E0E-5C48-92B0-675AFF3687AD}" srcOrd="0" destOrd="0" presId="urn:microsoft.com/office/officeart/2005/8/layout/process2"/>
    <dgm:cxn modelId="{FB56BF1E-B092-7E4B-847C-9846255B817A}" type="presParOf" srcId="{DC77887C-3FE6-4F42-B132-2B3AB8387802}" destId="{12ACE134-84CC-4E47-A26F-BADFDD5F09C7}" srcOrd="2" destOrd="0" presId="urn:microsoft.com/office/officeart/2005/8/layout/process2"/>
    <dgm:cxn modelId="{1236E8EB-B231-0744-BD96-B30F3A0BBC9E}" type="presParOf" srcId="{DC77887C-3FE6-4F42-B132-2B3AB8387802}" destId="{B091B3C1-63AA-FC48-BB1D-C3F0703D7673}" srcOrd="3" destOrd="0" presId="urn:microsoft.com/office/officeart/2005/8/layout/process2"/>
    <dgm:cxn modelId="{CD5253E6-9539-8442-9F4C-1E7F976592F5}" type="presParOf" srcId="{B091B3C1-63AA-FC48-BB1D-C3F0703D7673}" destId="{039518B3-21CE-C845-9BDA-053D3BCB0DFA}" srcOrd="0" destOrd="0" presId="urn:microsoft.com/office/officeart/2005/8/layout/process2"/>
    <dgm:cxn modelId="{059BB88D-1D30-264B-B65F-508C0BE695B7}" type="presParOf" srcId="{DC77887C-3FE6-4F42-B132-2B3AB8387802}" destId="{AA16613E-64F3-F54E-A7DA-D81CF9293EA3}" srcOrd="4" destOrd="0" presId="urn:microsoft.com/office/officeart/2005/8/layout/process2"/>
    <dgm:cxn modelId="{3A0A7C9C-248A-5B4D-AEE4-0B8475E70DF8}" type="presParOf" srcId="{DC77887C-3FE6-4F42-B132-2B3AB8387802}" destId="{23CA3E27-B7AF-6347-8558-43665D932159}" srcOrd="5" destOrd="0" presId="urn:microsoft.com/office/officeart/2005/8/layout/process2"/>
    <dgm:cxn modelId="{990E8B28-98A6-6743-BD97-061A4DDDE361}" type="presParOf" srcId="{23CA3E27-B7AF-6347-8558-43665D932159}" destId="{EA5550FE-CD76-A54F-8A41-CDBFCAF1B043}" srcOrd="0" destOrd="0" presId="urn:microsoft.com/office/officeart/2005/8/layout/process2"/>
    <dgm:cxn modelId="{3A048EFE-2782-6840-B911-23B6C7A7E872}" type="presParOf" srcId="{DC77887C-3FE6-4F42-B132-2B3AB8387802}" destId="{E9A2F0DD-5B7F-604A-904E-85C73AC0137C}" srcOrd="6" destOrd="0" presId="urn:microsoft.com/office/officeart/2005/8/layout/process2"/>
  </dgm:cxnLst>
  <dgm:bg/>
  <dgm:whole/>
</dgm:dataModel>
</file>

<file path=ppt/diagrams/data5.xml><?xml version="1.0" encoding="utf-8"?>
<dgm:dataModel xmlns:dgm="http://schemas.openxmlformats.org/drawingml/2006/diagram" xmlns:a="http://schemas.openxmlformats.org/drawingml/2006/main">
  <dgm:ptLst>
    <dgm:pt modelId="{0565E626-2F7D-F447-BB29-E2CBA4B4ACB3}" type="doc">
      <dgm:prSet loTypeId="urn:microsoft.com/office/officeart/2005/8/layout/process2" loCatId="process" qsTypeId="urn:microsoft.com/office/officeart/2005/8/quickstyle/simple4" qsCatId="simple" csTypeId="urn:microsoft.com/office/officeart/2005/8/colors/accent1_2" csCatId="accent1" phldr="1"/>
      <dgm:spPr/>
    </dgm:pt>
    <dgm:pt modelId="{7747A12B-46BC-AE4F-9223-4901E2B2001B}">
      <dgm:prSet phldrT="[Text]"/>
      <dgm:spPr/>
      <dgm:t>
        <a:bodyPr/>
        <a:lstStyle/>
        <a:p>
          <a:r>
            <a:rPr lang="en-US" dirty="0" smtClean="0"/>
            <a:t>Control</a:t>
          </a:r>
          <a:endParaRPr lang="en-US" dirty="0"/>
        </a:p>
      </dgm:t>
    </dgm:pt>
    <dgm:pt modelId="{C1E30F53-241A-0243-B71E-82916AA38385}" type="parTrans" cxnId="{86ACA18B-D409-8147-9BCB-87E6484F3F6C}">
      <dgm:prSet/>
      <dgm:spPr/>
      <dgm:t>
        <a:bodyPr/>
        <a:lstStyle/>
        <a:p>
          <a:endParaRPr lang="en-US"/>
        </a:p>
      </dgm:t>
    </dgm:pt>
    <dgm:pt modelId="{0E5ED37C-5DED-D64C-982A-931A188E0D42}" type="sibTrans" cxnId="{86ACA18B-D409-8147-9BCB-87E6484F3F6C}">
      <dgm:prSet/>
      <dgm:spPr/>
      <dgm:t>
        <a:bodyPr/>
        <a:lstStyle/>
        <a:p>
          <a:endParaRPr lang="en-US"/>
        </a:p>
      </dgm:t>
    </dgm:pt>
    <dgm:pt modelId="{1CAD46DC-5ECD-0B4E-84D8-4EC8F3662A1D}" type="pres">
      <dgm:prSet presAssocID="{0565E626-2F7D-F447-BB29-E2CBA4B4ACB3}" presName="linearFlow" presStyleCnt="0">
        <dgm:presLayoutVars>
          <dgm:resizeHandles val="exact"/>
        </dgm:presLayoutVars>
      </dgm:prSet>
      <dgm:spPr/>
    </dgm:pt>
    <dgm:pt modelId="{D5B73518-13B8-5241-B80A-152950EA60FE}" type="pres">
      <dgm:prSet presAssocID="{7747A12B-46BC-AE4F-9223-4901E2B2001B}" presName="node" presStyleLbl="node1" presStyleIdx="0" presStyleCnt="1" custScaleX="392194" custLinFactNeighborX="17363" custLinFactNeighborY="-49">
        <dgm:presLayoutVars>
          <dgm:bulletEnabled val="1"/>
        </dgm:presLayoutVars>
      </dgm:prSet>
      <dgm:spPr/>
      <dgm:t>
        <a:bodyPr/>
        <a:lstStyle/>
        <a:p>
          <a:endParaRPr lang="en-US"/>
        </a:p>
      </dgm:t>
    </dgm:pt>
  </dgm:ptLst>
  <dgm:cxnLst>
    <dgm:cxn modelId="{86ACA18B-D409-8147-9BCB-87E6484F3F6C}" srcId="{0565E626-2F7D-F447-BB29-E2CBA4B4ACB3}" destId="{7747A12B-46BC-AE4F-9223-4901E2B2001B}" srcOrd="0" destOrd="0" parTransId="{C1E30F53-241A-0243-B71E-82916AA38385}" sibTransId="{0E5ED37C-5DED-D64C-982A-931A188E0D42}"/>
    <dgm:cxn modelId="{008D18E2-570B-5E4D-8B93-B1B7B62907E8}" type="presOf" srcId="{7747A12B-46BC-AE4F-9223-4901E2B2001B}" destId="{D5B73518-13B8-5241-B80A-152950EA60FE}" srcOrd="0" destOrd="0" presId="urn:microsoft.com/office/officeart/2005/8/layout/process2"/>
    <dgm:cxn modelId="{24B3142A-919B-634D-82E9-C61C6873C8D6}" type="presOf" srcId="{0565E626-2F7D-F447-BB29-E2CBA4B4ACB3}" destId="{1CAD46DC-5ECD-0B4E-84D8-4EC8F3662A1D}" srcOrd="0" destOrd="0" presId="urn:microsoft.com/office/officeart/2005/8/layout/process2"/>
    <dgm:cxn modelId="{6E15A0E3-ABF9-1346-AEE7-52AEBF6F81D5}" type="presParOf" srcId="{1CAD46DC-5ECD-0B4E-84D8-4EC8F3662A1D}" destId="{D5B73518-13B8-5241-B80A-152950EA60FE}" srcOrd="0" destOrd="0" presId="urn:microsoft.com/office/officeart/2005/8/layout/process2"/>
  </dgm:cxnLst>
  <dgm:bg/>
  <dgm:whole/>
</dgm:dataModel>
</file>

<file path=ppt/diagrams/data6.xml><?xml version="1.0" encoding="utf-8"?>
<dgm:dataModel xmlns:dgm="http://schemas.openxmlformats.org/drawingml/2006/diagram" xmlns:a="http://schemas.openxmlformats.org/drawingml/2006/main">
  <dgm:ptLst>
    <dgm:pt modelId="{1626B543-55C1-DE4C-B844-F745734CC930}" type="doc">
      <dgm:prSet loTypeId="urn:microsoft.com/office/officeart/2005/8/layout/process2" loCatId="process" qsTypeId="urn:microsoft.com/office/officeart/2005/8/quickstyle/simple4" qsCatId="simple" csTypeId="urn:microsoft.com/office/officeart/2005/8/colors/accent1_2" csCatId="accent1" phldr="1"/>
      <dgm:spPr/>
    </dgm:pt>
    <dgm:pt modelId="{9EDE9252-0935-D04B-9E0C-4417C1D9D39D}">
      <dgm:prSet phldrT="[Text]"/>
      <dgm:spPr/>
      <dgm:t>
        <a:bodyPr/>
        <a:lstStyle/>
        <a:p>
          <a:r>
            <a:rPr lang="en-US" dirty="0" smtClean="0"/>
            <a:t>Population</a:t>
          </a:r>
          <a:endParaRPr lang="en-US" dirty="0"/>
        </a:p>
      </dgm:t>
    </dgm:pt>
    <dgm:pt modelId="{3B0FAD24-C3CB-C648-A031-25A5B7045588}" type="parTrans" cxnId="{518D55C8-3B5E-5940-BBCA-A28FBD8FF3FA}">
      <dgm:prSet/>
      <dgm:spPr/>
      <dgm:t>
        <a:bodyPr/>
        <a:lstStyle/>
        <a:p>
          <a:endParaRPr lang="en-US"/>
        </a:p>
      </dgm:t>
    </dgm:pt>
    <dgm:pt modelId="{48B29EE1-7904-F44E-8E9F-4F5ED3D062C0}" type="sibTrans" cxnId="{518D55C8-3B5E-5940-BBCA-A28FBD8FF3FA}">
      <dgm:prSet/>
      <dgm:spPr/>
      <dgm:t>
        <a:bodyPr/>
        <a:lstStyle/>
        <a:p>
          <a:endParaRPr lang="en-US"/>
        </a:p>
      </dgm:t>
    </dgm:pt>
    <dgm:pt modelId="{4A0D9669-5B37-F34C-8676-BF3C041EF9F2}">
      <dgm:prSet phldrT="[Text]"/>
      <dgm:spPr/>
      <dgm:t>
        <a:bodyPr/>
        <a:lstStyle/>
        <a:p>
          <a:r>
            <a:rPr lang="en-US" dirty="0" smtClean="0"/>
            <a:t>Mutate /Breed</a:t>
          </a:r>
          <a:endParaRPr lang="en-US" dirty="0"/>
        </a:p>
      </dgm:t>
    </dgm:pt>
    <dgm:pt modelId="{FBCCA9FE-0154-7844-99D0-A9996B7A0E74}" type="parTrans" cxnId="{6A5DF3CC-0126-FA4F-BBD2-D305F3F5C253}">
      <dgm:prSet/>
      <dgm:spPr/>
      <dgm:t>
        <a:bodyPr/>
        <a:lstStyle/>
        <a:p>
          <a:endParaRPr lang="en-US"/>
        </a:p>
      </dgm:t>
    </dgm:pt>
    <dgm:pt modelId="{60A53279-7306-E84C-A659-F373FA90EB7D}" type="sibTrans" cxnId="{6A5DF3CC-0126-FA4F-BBD2-D305F3F5C253}">
      <dgm:prSet/>
      <dgm:spPr/>
      <dgm:t>
        <a:bodyPr/>
        <a:lstStyle/>
        <a:p>
          <a:endParaRPr lang="en-US"/>
        </a:p>
      </dgm:t>
    </dgm:pt>
    <dgm:pt modelId="{EDE11409-0DAC-F84F-AE92-C8E6BC345E00}">
      <dgm:prSet phldrT="[Text]"/>
      <dgm:spPr/>
      <dgm:t>
        <a:bodyPr/>
        <a:lstStyle/>
        <a:p>
          <a:r>
            <a:rPr lang="en-US" dirty="0" smtClean="0"/>
            <a:t>Reduce</a:t>
          </a:r>
          <a:endParaRPr lang="en-US" dirty="0"/>
        </a:p>
      </dgm:t>
    </dgm:pt>
    <dgm:pt modelId="{B334ED62-262A-2746-A34E-40337FAE161A}" type="parTrans" cxnId="{9F7E3017-F1FB-184F-A310-90AA9ED2CA03}">
      <dgm:prSet/>
      <dgm:spPr/>
      <dgm:t>
        <a:bodyPr/>
        <a:lstStyle/>
        <a:p>
          <a:endParaRPr lang="en-US"/>
        </a:p>
      </dgm:t>
    </dgm:pt>
    <dgm:pt modelId="{FE9919F6-CF42-614E-BF73-D50155BABF42}" type="sibTrans" cxnId="{9F7E3017-F1FB-184F-A310-90AA9ED2CA03}">
      <dgm:prSet/>
      <dgm:spPr/>
      <dgm:t>
        <a:bodyPr/>
        <a:lstStyle/>
        <a:p>
          <a:endParaRPr lang="en-US"/>
        </a:p>
      </dgm:t>
    </dgm:pt>
    <dgm:pt modelId="{A74C61C0-1220-8849-A8CE-7D606021A839}" type="pres">
      <dgm:prSet presAssocID="{1626B543-55C1-DE4C-B844-F745734CC930}" presName="linearFlow" presStyleCnt="0">
        <dgm:presLayoutVars>
          <dgm:resizeHandles val="exact"/>
        </dgm:presLayoutVars>
      </dgm:prSet>
      <dgm:spPr/>
    </dgm:pt>
    <dgm:pt modelId="{8DC9D1A1-00ED-2042-BA77-367F0F1301EB}" type="pres">
      <dgm:prSet presAssocID="{9EDE9252-0935-D04B-9E0C-4417C1D9D39D}" presName="node" presStyleLbl="node1" presStyleIdx="0" presStyleCnt="3">
        <dgm:presLayoutVars>
          <dgm:bulletEnabled val="1"/>
        </dgm:presLayoutVars>
      </dgm:prSet>
      <dgm:spPr/>
      <dgm:t>
        <a:bodyPr/>
        <a:lstStyle/>
        <a:p>
          <a:endParaRPr lang="en-US"/>
        </a:p>
      </dgm:t>
    </dgm:pt>
    <dgm:pt modelId="{4C68ACA9-CBB9-F041-99A8-8DA7ABB3C7EA}" type="pres">
      <dgm:prSet presAssocID="{48B29EE1-7904-F44E-8E9F-4F5ED3D062C0}" presName="sibTrans" presStyleLbl="sibTrans2D1" presStyleIdx="0" presStyleCnt="2"/>
      <dgm:spPr/>
      <dgm:t>
        <a:bodyPr/>
        <a:lstStyle/>
        <a:p>
          <a:endParaRPr lang="en-US"/>
        </a:p>
      </dgm:t>
    </dgm:pt>
    <dgm:pt modelId="{3483AFE7-2056-D44F-881D-3F3E5EE8ED16}" type="pres">
      <dgm:prSet presAssocID="{48B29EE1-7904-F44E-8E9F-4F5ED3D062C0}" presName="connectorText" presStyleLbl="sibTrans2D1" presStyleIdx="0" presStyleCnt="2"/>
      <dgm:spPr/>
      <dgm:t>
        <a:bodyPr/>
        <a:lstStyle/>
        <a:p>
          <a:endParaRPr lang="en-US"/>
        </a:p>
      </dgm:t>
    </dgm:pt>
    <dgm:pt modelId="{185DEE4B-D736-824F-823A-9BAAE821A8F9}" type="pres">
      <dgm:prSet presAssocID="{4A0D9669-5B37-F34C-8676-BF3C041EF9F2}" presName="node" presStyleLbl="node1" presStyleIdx="1" presStyleCnt="3">
        <dgm:presLayoutVars>
          <dgm:bulletEnabled val="1"/>
        </dgm:presLayoutVars>
      </dgm:prSet>
      <dgm:spPr/>
      <dgm:t>
        <a:bodyPr/>
        <a:lstStyle/>
        <a:p>
          <a:endParaRPr lang="en-US"/>
        </a:p>
      </dgm:t>
    </dgm:pt>
    <dgm:pt modelId="{FDD0E377-EDB4-8245-904D-A66AD0A59703}" type="pres">
      <dgm:prSet presAssocID="{60A53279-7306-E84C-A659-F373FA90EB7D}" presName="sibTrans" presStyleLbl="sibTrans2D1" presStyleIdx="1" presStyleCnt="2"/>
      <dgm:spPr/>
      <dgm:t>
        <a:bodyPr/>
        <a:lstStyle/>
        <a:p>
          <a:endParaRPr lang="en-US"/>
        </a:p>
      </dgm:t>
    </dgm:pt>
    <dgm:pt modelId="{84559FF5-7A66-3144-B10E-9D3F7C232285}" type="pres">
      <dgm:prSet presAssocID="{60A53279-7306-E84C-A659-F373FA90EB7D}" presName="connectorText" presStyleLbl="sibTrans2D1" presStyleIdx="1" presStyleCnt="2"/>
      <dgm:spPr/>
      <dgm:t>
        <a:bodyPr/>
        <a:lstStyle/>
        <a:p>
          <a:endParaRPr lang="en-US"/>
        </a:p>
      </dgm:t>
    </dgm:pt>
    <dgm:pt modelId="{43772135-0745-9C49-ACAF-2678F1927D9A}" type="pres">
      <dgm:prSet presAssocID="{EDE11409-0DAC-F84F-AE92-C8E6BC345E00}" presName="node" presStyleLbl="node1" presStyleIdx="2" presStyleCnt="3">
        <dgm:presLayoutVars>
          <dgm:bulletEnabled val="1"/>
        </dgm:presLayoutVars>
      </dgm:prSet>
      <dgm:spPr/>
      <dgm:t>
        <a:bodyPr/>
        <a:lstStyle/>
        <a:p>
          <a:endParaRPr lang="en-US"/>
        </a:p>
      </dgm:t>
    </dgm:pt>
  </dgm:ptLst>
  <dgm:cxnLst>
    <dgm:cxn modelId="{518D55C8-3B5E-5940-BBCA-A28FBD8FF3FA}" srcId="{1626B543-55C1-DE4C-B844-F745734CC930}" destId="{9EDE9252-0935-D04B-9E0C-4417C1D9D39D}" srcOrd="0" destOrd="0" parTransId="{3B0FAD24-C3CB-C648-A031-25A5B7045588}" sibTransId="{48B29EE1-7904-F44E-8E9F-4F5ED3D062C0}"/>
    <dgm:cxn modelId="{375CFB6E-82A6-5547-9529-D7DD2A517E27}" type="presOf" srcId="{1626B543-55C1-DE4C-B844-F745734CC930}" destId="{A74C61C0-1220-8849-A8CE-7D606021A839}" srcOrd="0" destOrd="0" presId="urn:microsoft.com/office/officeart/2005/8/layout/process2"/>
    <dgm:cxn modelId="{7506318B-677D-1C4A-83DE-F0035244FBD9}" type="presOf" srcId="{60A53279-7306-E84C-A659-F373FA90EB7D}" destId="{FDD0E377-EDB4-8245-904D-A66AD0A59703}" srcOrd="0" destOrd="0" presId="urn:microsoft.com/office/officeart/2005/8/layout/process2"/>
    <dgm:cxn modelId="{7F4B200D-CC10-A041-9E19-E4B5AE2330BA}" type="presOf" srcId="{EDE11409-0DAC-F84F-AE92-C8E6BC345E00}" destId="{43772135-0745-9C49-ACAF-2678F1927D9A}" srcOrd="0" destOrd="0" presId="urn:microsoft.com/office/officeart/2005/8/layout/process2"/>
    <dgm:cxn modelId="{9F7E3017-F1FB-184F-A310-90AA9ED2CA03}" srcId="{1626B543-55C1-DE4C-B844-F745734CC930}" destId="{EDE11409-0DAC-F84F-AE92-C8E6BC345E00}" srcOrd="2" destOrd="0" parTransId="{B334ED62-262A-2746-A34E-40337FAE161A}" sibTransId="{FE9919F6-CF42-614E-BF73-D50155BABF42}"/>
    <dgm:cxn modelId="{8900C722-0306-B440-B70D-0771242ACAA5}" type="presOf" srcId="{48B29EE1-7904-F44E-8E9F-4F5ED3D062C0}" destId="{3483AFE7-2056-D44F-881D-3F3E5EE8ED16}" srcOrd="1" destOrd="0" presId="urn:microsoft.com/office/officeart/2005/8/layout/process2"/>
    <dgm:cxn modelId="{6A5DF3CC-0126-FA4F-BBD2-D305F3F5C253}" srcId="{1626B543-55C1-DE4C-B844-F745734CC930}" destId="{4A0D9669-5B37-F34C-8676-BF3C041EF9F2}" srcOrd="1" destOrd="0" parTransId="{FBCCA9FE-0154-7844-99D0-A9996B7A0E74}" sibTransId="{60A53279-7306-E84C-A659-F373FA90EB7D}"/>
    <dgm:cxn modelId="{4EA6E182-206E-0241-BDFD-9EA780A79B8C}" type="presOf" srcId="{4A0D9669-5B37-F34C-8676-BF3C041EF9F2}" destId="{185DEE4B-D736-824F-823A-9BAAE821A8F9}" srcOrd="0" destOrd="0" presId="urn:microsoft.com/office/officeart/2005/8/layout/process2"/>
    <dgm:cxn modelId="{BB97B85F-4144-E446-BB07-3ADBDF48C494}" type="presOf" srcId="{48B29EE1-7904-F44E-8E9F-4F5ED3D062C0}" destId="{4C68ACA9-CBB9-F041-99A8-8DA7ABB3C7EA}" srcOrd="0" destOrd="0" presId="urn:microsoft.com/office/officeart/2005/8/layout/process2"/>
    <dgm:cxn modelId="{51B47F6E-C3F5-7149-B814-2C7B7D5516ED}" type="presOf" srcId="{60A53279-7306-E84C-A659-F373FA90EB7D}" destId="{84559FF5-7A66-3144-B10E-9D3F7C232285}" srcOrd="1" destOrd="0" presId="urn:microsoft.com/office/officeart/2005/8/layout/process2"/>
    <dgm:cxn modelId="{8485659C-B508-9047-A801-334E290E4688}" type="presOf" srcId="{9EDE9252-0935-D04B-9E0C-4417C1D9D39D}" destId="{8DC9D1A1-00ED-2042-BA77-367F0F1301EB}" srcOrd="0" destOrd="0" presId="urn:microsoft.com/office/officeart/2005/8/layout/process2"/>
    <dgm:cxn modelId="{EB8DBDBF-FB06-D742-A89B-407CEBF9510B}" type="presParOf" srcId="{A74C61C0-1220-8849-A8CE-7D606021A839}" destId="{8DC9D1A1-00ED-2042-BA77-367F0F1301EB}" srcOrd="0" destOrd="0" presId="urn:microsoft.com/office/officeart/2005/8/layout/process2"/>
    <dgm:cxn modelId="{6687DB64-CA3B-224B-A529-C4431824D5B0}" type="presParOf" srcId="{A74C61C0-1220-8849-A8CE-7D606021A839}" destId="{4C68ACA9-CBB9-F041-99A8-8DA7ABB3C7EA}" srcOrd="1" destOrd="0" presId="urn:microsoft.com/office/officeart/2005/8/layout/process2"/>
    <dgm:cxn modelId="{3D9C55B5-34E9-9641-AB04-6A6F1D8685E7}" type="presParOf" srcId="{4C68ACA9-CBB9-F041-99A8-8DA7ABB3C7EA}" destId="{3483AFE7-2056-D44F-881D-3F3E5EE8ED16}" srcOrd="0" destOrd="0" presId="urn:microsoft.com/office/officeart/2005/8/layout/process2"/>
    <dgm:cxn modelId="{0069ADB0-BFBA-7A43-B20D-BBE01C35009A}" type="presParOf" srcId="{A74C61C0-1220-8849-A8CE-7D606021A839}" destId="{185DEE4B-D736-824F-823A-9BAAE821A8F9}" srcOrd="2" destOrd="0" presId="urn:microsoft.com/office/officeart/2005/8/layout/process2"/>
    <dgm:cxn modelId="{31C7692C-9D80-D54D-8E6F-380CB8152B11}" type="presParOf" srcId="{A74C61C0-1220-8849-A8CE-7D606021A839}" destId="{FDD0E377-EDB4-8245-904D-A66AD0A59703}" srcOrd="3" destOrd="0" presId="urn:microsoft.com/office/officeart/2005/8/layout/process2"/>
    <dgm:cxn modelId="{50E2C9F8-72BB-384E-87A8-662D37FCFC44}" type="presParOf" srcId="{FDD0E377-EDB4-8245-904D-A66AD0A59703}" destId="{84559FF5-7A66-3144-B10E-9D3F7C232285}" srcOrd="0" destOrd="0" presId="urn:microsoft.com/office/officeart/2005/8/layout/process2"/>
    <dgm:cxn modelId="{27595C92-CC7A-6F42-88E6-9A5AF0A8F170}" type="presParOf" srcId="{A74C61C0-1220-8849-A8CE-7D606021A839}" destId="{43772135-0745-9C49-ACAF-2678F1927D9A}" srcOrd="4" destOrd="0" presId="urn:microsoft.com/office/officeart/2005/8/layout/process2"/>
  </dgm:cxnLst>
  <dgm:bg/>
  <dgm:whole/>
</dgm:dataModel>
</file>

<file path=ppt/diagrams/data7.xml><?xml version="1.0" encoding="utf-8"?>
<dgm:dataModel xmlns:dgm="http://schemas.openxmlformats.org/drawingml/2006/diagram" xmlns:a="http://schemas.openxmlformats.org/drawingml/2006/main">
  <dgm:ptLst>
    <dgm:pt modelId="{1626B543-55C1-DE4C-B844-F745734CC930}" type="doc">
      <dgm:prSet loTypeId="urn:microsoft.com/office/officeart/2005/8/layout/process2" loCatId="process" qsTypeId="urn:microsoft.com/office/officeart/2005/8/quickstyle/simple4" qsCatId="simple" csTypeId="urn:microsoft.com/office/officeart/2005/8/colors/accent1_2" csCatId="accent1" phldr="1"/>
      <dgm:spPr/>
    </dgm:pt>
    <dgm:pt modelId="{9EDE9252-0935-D04B-9E0C-4417C1D9D39D}">
      <dgm:prSet phldrT="[Text]"/>
      <dgm:spPr/>
      <dgm:t>
        <a:bodyPr/>
        <a:lstStyle/>
        <a:p>
          <a:r>
            <a:rPr lang="en-US" dirty="0" smtClean="0"/>
            <a:t>Population</a:t>
          </a:r>
          <a:endParaRPr lang="en-US" dirty="0"/>
        </a:p>
      </dgm:t>
    </dgm:pt>
    <dgm:pt modelId="{3B0FAD24-C3CB-C648-A031-25A5B7045588}" type="parTrans" cxnId="{518D55C8-3B5E-5940-BBCA-A28FBD8FF3FA}">
      <dgm:prSet/>
      <dgm:spPr/>
      <dgm:t>
        <a:bodyPr/>
        <a:lstStyle/>
        <a:p>
          <a:endParaRPr lang="en-US"/>
        </a:p>
      </dgm:t>
    </dgm:pt>
    <dgm:pt modelId="{48B29EE1-7904-F44E-8E9F-4F5ED3D062C0}" type="sibTrans" cxnId="{518D55C8-3B5E-5940-BBCA-A28FBD8FF3FA}">
      <dgm:prSet/>
      <dgm:spPr/>
      <dgm:t>
        <a:bodyPr/>
        <a:lstStyle/>
        <a:p>
          <a:endParaRPr lang="en-US"/>
        </a:p>
      </dgm:t>
    </dgm:pt>
    <dgm:pt modelId="{4A0D9669-5B37-F34C-8676-BF3C041EF9F2}">
      <dgm:prSet phldrT="[Text]"/>
      <dgm:spPr/>
      <dgm:t>
        <a:bodyPr/>
        <a:lstStyle/>
        <a:p>
          <a:r>
            <a:rPr lang="en-US" dirty="0" smtClean="0"/>
            <a:t>Mutate /Breed</a:t>
          </a:r>
          <a:endParaRPr lang="en-US" dirty="0"/>
        </a:p>
      </dgm:t>
    </dgm:pt>
    <dgm:pt modelId="{FBCCA9FE-0154-7844-99D0-A9996B7A0E74}" type="parTrans" cxnId="{6A5DF3CC-0126-FA4F-BBD2-D305F3F5C253}">
      <dgm:prSet/>
      <dgm:spPr/>
      <dgm:t>
        <a:bodyPr/>
        <a:lstStyle/>
        <a:p>
          <a:endParaRPr lang="en-US"/>
        </a:p>
      </dgm:t>
    </dgm:pt>
    <dgm:pt modelId="{60A53279-7306-E84C-A659-F373FA90EB7D}" type="sibTrans" cxnId="{6A5DF3CC-0126-FA4F-BBD2-D305F3F5C253}">
      <dgm:prSet/>
      <dgm:spPr/>
      <dgm:t>
        <a:bodyPr/>
        <a:lstStyle/>
        <a:p>
          <a:endParaRPr lang="en-US"/>
        </a:p>
      </dgm:t>
    </dgm:pt>
    <dgm:pt modelId="{EDE11409-0DAC-F84F-AE92-C8E6BC345E00}">
      <dgm:prSet phldrT="[Text]"/>
      <dgm:spPr/>
      <dgm:t>
        <a:bodyPr/>
        <a:lstStyle/>
        <a:p>
          <a:r>
            <a:rPr lang="en-US" dirty="0" smtClean="0"/>
            <a:t>Reduce</a:t>
          </a:r>
          <a:endParaRPr lang="en-US" dirty="0"/>
        </a:p>
      </dgm:t>
    </dgm:pt>
    <dgm:pt modelId="{B334ED62-262A-2746-A34E-40337FAE161A}" type="parTrans" cxnId="{9F7E3017-F1FB-184F-A310-90AA9ED2CA03}">
      <dgm:prSet/>
      <dgm:spPr/>
      <dgm:t>
        <a:bodyPr/>
        <a:lstStyle/>
        <a:p>
          <a:endParaRPr lang="en-US"/>
        </a:p>
      </dgm:t>
    </dgm:pt>
    <dgm:pt modelId="{FE9919F6-CF42-614E-BF73-D50155BABF42}" type="sibTrans" cxnId="{9F7E3017-F1FB-184F-A310-90AA9ED2CA03}">
      <dgm:prSet/>
      <dgm:spPr/>
      <dgm:t>
        <a:bodyPr/>
        <a:lstStyle/>
        <a:p>
          <a:endParaRPr lang="en-US"/>
        </a:p>
      </dgm:t>
    </dgm:pt>
    <dgm:pt modelId="{A74C61C0-1220-8849-A8CE-7D606021A839}" type="pres">
      <dgm:prSet presAssocID="{1626B543-55C1-DE4C-B844-F745734CC930}" presName="linearFlow" presStyleCnt="0">
        <dgm:presLayoutVars>
          <dgm:resizeHandles val="exact"/>
        </dgm:presLayoutVars>
      </dgm:prSet>
      <dgm:spPr/>
    </dgm:pt>
    <dgm:pt modelId="{8DC9D1A1-00ED-2042-BA77-367F0F1301EB}" type="pres">
      <dgm:prSet presAssocID="{9EDE9252-0935-D04B-9E0C-4417C1D9D39D}" presName="node" presStyleLbl="node1" presStyleIdx="0" presStyleCnt="3">
        <dgm:presLayoutVars>
          <dgm:bulletEnabled val="1"/>
        </dgm:presLayoutVars>
      </dgm:prSet>
      <dgm:spPr/>
      <dgm:t>
        <a:bodyPr/>
        <a:lstStyle/>
        <a:p>
          <a:endParaRPr lang="en-US"/>
        </a:p>
      </dgm:t>
    </dgm:pt>
    <dgm:pt modelId="{4C68ACA9-CBB9-F041-99A8-8DA7ABB3C7EA}" type="pres">
      <dgm:prSet presAssocID="{48B29EE1-7904-F44E-8E9F-4F5ED3D062C0}" presName="sibTrans" presStyleLbl="sibTrans2D1" presStyleIdx="0" presStyleCnt="2"/>
      <dgm:spPr/>
      <dgm:t>
        <a:bodyPr/>
        <a:lstStyle/>
        <a:p>
          <a:endParaRPr lang="en-US"/>
        </a:p>
      </dgm:t>
    </dgm:pt>
    <dgm:pt modelId="{3483AFE7-2056-D44F-881D-3F3E5EE8ED16}" type="pres">
      <dgm:prSet presAssocID="{48B29EE1-7904-F44E-8E9F-4F5ED3D062C0}" presName="connectorText" presStyleLbl="sibTrans2D1" presStyleIdx="0" presStyleCnt="2"/>
      <dgm:spPr/>
      <dgm:t>
        <a:bodyPr/>
        <a:lstStyle/>
        <a:p>
          <a:endParaRPr lang="en-US"/>
        </a:p>
      </dgm:t>
    </dgm:pt>
    <dgm:pt modelId="{185DEE4B-D736-824F-823A-9BAAE821A8F9}" type="pres">
      <dgm:prSet presAssocID="{4A0D9669-5B37-F34C-8676-BF3C041EF9F2}" presName="node" presStyleLbl="node1" presStyleIdx="1" presStyleCnt="3">
        <dgm:presLayoutVars>
          <dgm:bulletEnabled val="1"/>
        </dgm:presLayoutVars>
      </dgm:prSet>
      <dgm:spPr/>
      <dgm:t>
        <a:bodyPr/>
        <a:lstStyle/>
        <a:p>
          <a:endParaRPr lang="en-US"/>
        </a:p>
      </dgm:t>
    </dgm:pt>
    <dgm:pt modelId="{FDD0E377-EDB4-8245-904D-A66AD0A59703}" type="pres">
      <dgm:prSet presAssocID="{60A53279-7306-E84C-A659-F373FA90EB7D}" presName="sibTrans" presStyleLbl="sibTrans2D1" presStyleIdx="1" presStyleCnt="2"/>
      <dgm:spPr/>
      <dgm:t>
        <a:bodyPr/>
        <a:lstStyle/>
        <a:p>
          <a:endParaRPr lang="en-US"/>
        </a:p>
      </dgm:t>
    </dgm:pt>
    <dgm:pt modelId="{84559FF5-7A66-3144-B10E-9D3F7C232285}" type="pres">
      <dgm:prSet presAssocID="{60A53279-7306-E84C-A659-F373FA90EB7D}" presName="connectorText" presStyleLbl="sibTrans2D1" presStyleIdx="1" presStyleCnt="2"/>
      <dgm:spPr/>
      <dgm:t>
        <a:bodyPr/>
        <a:lstStyle/>
        <a:p>
          <a:endParaRPr lang="en-US"/>
        </a:p>
      </dgm:t>
    </dgm:pt>
    <dgm:pt modelId="{43772135-0745-9C49-ACAF-2678F1927D9A}" type="pres">
      <dgm:prSet presAssocID="{EDE11409-0DAC-F84F-AE92-C8E6BC345E00}" presName="node" presStyleLbl="node1" presStyleIdx="2" presStyleCnt="3">
        <dgm:presLayoutVars>
          <dgm:bulletEnabled val="1"/>
        </dgm:presLayoutVars>
      </dgm:prSet>
      <dgm:spPr/>
      <dgm:t>
        <a:bodyPr/>
        <a:lstStyle/>
        <a:p>
          <a:endParaRPr lang="en-US"/>
        </a:p>
      </dgm:t>
    </dgm:pt>
  </dgm:ptLst>
  <dgm:cxnLst>
    <dgm:cxn modelId="{7CABA8AF-F749-0C48-8FCF-72316AEE3DCC}" type="presOf" srcId="{4A0D9669-5B37-F34C-8676-BF3C041EF9F2}" destId="{185DEE4B-D736-824F-823A-9BAAE821A8F9}" srcOrd="0" destOrd="0" presId="urn:microsoft.com/office/officeart/2005/8/layout/process2"/>
    <dgm:cxn modelId="{518D55C8-3B5E-5940-BBCA-A28FBD8FF3FA}" srcId="{1626B543-55C1-DE4C-B844-F745734CC930}" destId="{9EDE9252-0935-D04B-9E0C-4417C1D9D39D}" srcOrd="0" destOrd="0" parTransId="{3B0FAD24-C3CB-C648-A031-25A5B7045588}" sibTransId="{48B29EE1-7904-F44E-8E9F-4F5ED3D062C0}"/>
    <dgm:cxn modelId="{3FBCCAEB-9C43-6D41-9B02-D15897D62B03}" type="presOf" srcId="{9EDE9252-0935-D04B-9E0C-4417C1D9D39D}" destId="{8DC9D1A1-00ED-2042-BA77-367F0F1301EB}" srcOrd="0" destOrd="0" presId="urn:microsoft.com/office/officeart/2005/8/layout/process2"/>
    <dgm:cxn modelId="{9F7E3017-F1FB-184F-A310-90AA9ED2CA03}" srcId="{1626B543-55C1-DE4C-B844-F745734CC930}" destId="{EDE11409-0DAC-F84F-AE92-C8E6BC345E00}" srcOrd="2" destOrd="0" parTransId="{B334ED62-262A-2746-A34E-40337FAE161A}" sibTransId="{FE9919F6-CF42-614E-BF73-D50155BABF42}"/>
    <dgm:cxn modelId="{6A5DF3CC-0126-FA4F-BBD2-D305F3F5C253}" srcId="{1626B543-55C1-DE4C-B844-F745734CC930}" destId="{4A0D9669-5B37-F34C-8676-BF3C041EF9F2}" srcOrd="1" destOrd="0" parTransId="{FBCCA9FE-0154-7844-99D0-A9996B7A0E74}" sibTransId="{60A53279-7306-E84C-A659-F373FA90EB7D}"/>
    <dgm:cxn modelId="{4C73CC6B-A723-BD44-B667-134D2FF6BB46}" type="presOf" srcId="{48B29EE1-7904-F44E-8E9F-4F5ED3D062C0}" destId="{4C68ACA9-CBB9-F041-99A8-8DA7ABB3C7EA}" srcOrd="0" destOrd="0" presId="urn:microsoft.com/office/officeart/2005/8/layout/process2"/>
    <dgm:cxn modelId="{7047405E-406A-144C-8928-FCAC03BE7EC0}" type="presOf" srcId="{48B29EE1-7904-F44E-8E9F-4F5ED3D062C0}" destId="{3483AFE7-2056-D44F-881D-3F3E5EE8ED16}" srcOrd="1" destOrd="0" presId="urn:microsoft.com/office/officeart/2005/8/layout/process2"/>
    <dgm:cxn modelId="{D789843B-5D12-3A48-9F3F-614E61E4D243}" type="presOf" srcId="{EDE11409-0DAC-F84F-AE92-C8E6BC345E00}" destId="{43772135-0745-9C49-ACAF-2678F1927D9A}" srcOrd="0" destOrd="0" presId="urn:microsoft.com/office/officeart/2005/8/layout/process2"/>
    <dgm:cxn modelId="{E227C6D9-8A3F-1741-AF49-3DD1E08A8495}" type="presOf" srcId="{60A53279-7306-E84C-A659-F373FA90EB7D}" destId="{FDD0E377-EDB4-8245-904D-A66AD0A59703}" srcOrd="0" destOrd="0" presId="urn:microsoft.com/office/officeart/2005/8/layout/process2"/>
    <dgm:cxn modelId="{A1F035BB-1AC4-9C49-AA10-36AE71877D71}" type="presOf" srcId="{60A53279-7306-E84C-A659-F373FA90EB7D}" destId="{84559FF5-7A66-3144-B10E-9D3F7C232285}" srcOrd="1" destOrd="0" presId="urn:microsoft.com/office/officeart/2005/8/layout/process2"/>
    <dgm:cxn modelId="{60582A4D-73DC-EF4C-A986-CCDB2F9DCFD1}" type="presOf" srcId="{1626B543-55C1-DE4C-B844-F745734CC930}" destId="{A74C61C0-1220-8849-A8CE-7D606021A839}" srcOrd="0" destOrd="0" presId="urn:microsoft.com/office/officeart/2005/8/layout/process2"/>
    <dgm:cxn modelId="{84AB6A08-4659-6D42-AA91-AD858304B439}" type="presParOf" srcId="{A74C61C0-1220-8849-A8CE-7D606021A839}" destId="{8DC9D1A1-00ED-2042-BA77-367F0F1301EB}" srcOrd="0" destOrd="0" presId="urn:microsoft.com/office/officeart/2005/8/layout/process2"/>
    <dgm:cxn modelId="{2205234F-49A3-CC44-995C-CBCF74A16DA0}" type="presParOf" srcId="{A74C61C0-1220-8849-A8CE-7D606021A839}" destId="{4C68ACA9-CBB9-F041-99A8-8DA7ABB3C7EA}" srcOrd="1" destOrd="0" presId="urn:microsoft.com/office/officeart/2005/8/layout/process2"/>
    <dgm:cxn modelId="{1AC07A78-C4BF-CA45-AC60-CB83EDC68C2B}" type="presParOf" srcId="{4C68ACA9-CBB9-F041-99A8-8DA7ABB3C7EA}" destId="{3483AFE7-2056-D44F-881D-3F3E5EE8ED16}" srcOrd="0" destOrd="0" presId="urn:microsoft.com/office/officeart/2005/8/layout/process2"/>
    <dgm:cxn modelId="{6454DC1E-B5BF-6E42-902C-71262E2C0D68}" type="presParOf" srcId="{A74C61C0-1220-8849-A8CE-7D606021A839}" destId="{185DEE4B-D736-824F-823A-9BAAE821A8F9}" srcOrd="2" destOrd="0" presId="urn:microsoft.com/office/officeart/2005/8/layout/process2"/>
    <dgm:cxn modelId="{F470CFE7-CD99-7243-8543-AFE0DE381F03}" type="presParOf" srcId="{A74C61C0-1220-8849-A8CE-7D606021A839}" destId="{FDD0E377-EDB4-8245-904D-A66AD0A59703}" srcOrd="3" destOrd="0" presId="urn:microsoft.com/office/officeart/2005/8/layout/process2"/>
    <dgm:cxn modelId="{E302C8B4-923A-B74E-B02E-F0E883DCE480}" type="presParOf" srcId="{FDD0E377-EDB4-8245-904D-A66AD0A59703}" destId="{84559FF5-7A66-3144-B10E-9D3F7C232285}" srcOrd="0" destOrd="0" presId="urn:microsoft.com/office/officeart/2005/8/layout/process2"/>
    <dgm:cxn modelId="{41F74C9F-6235-AE41-A7E5-729A4B4107DD}" type="presParOf" srcId="{A74C61C0-1220-8849-A8CE-7D606021A839}" destId="{43772135-0745-9C49-ACAF-2678F1927D9A}" srcOrd="4" destOrd="0" presId="urn:microsoft.com/office/officeart/2005/8/layout/process2"/>
  </dgm:cxnLst>
  <dgm:bg/>
  <dgm:whole/>
</dgm:dataModel>
</file>

<file path=ppt/diagrams/data8.xml><?xml version="1.0" encoding="utf-8"?>
<dgm:dataModel xmlns:dgm="http://schemas.openxmlformats.org/drawingml/2006/diagram" xmlns:a="http://schemas.openxmlformats.org/drawingml/2006/main">
  <dgm:ptLst>
    <dgm:pt modelId="{1626B543-55C1-DE4C-B844-F745734CC930}" type="doc">
      <dgm:prSet loTypeId="urn:microsoft.com/office/officeart/2005/8/layout/process2" loCatId="process" qsTypeId="urn:microsoft.com/office/officeart/2005/8/quickstyle/simple4" qsCatId="simple" csTypeId="urn:microsoft.com/office/officeart/2005/8/colors/accent1_2" csCatId="accent1" phldr="1"/>
      <dgm:spPr/>
    </dgm:pt>
    <dgm:pt modelId="{9EDE9252-0935-D04B-9E0C-4417C1D9D39D}">
      <dgm:prSet phldrT="[Text]"/>
      <dgm:spPr/>
      <dgm:t>
        <a:bodyPr/>
        <a:lstStyle/>
        <a:p>
          <a:r>
            <a:rPr lang="en-US" dirty="0" smtClean="0"/>
            <a:t>Population</a:t>
          </a:r>
          <a:endParaRPr lang="en-US" dirty="0"/>
        </a:p>
      </dgm:t>
    </dgm:pt>
    <dgm:pt modelId="{3B0FAD24-C3CB-C648-A031-25A5B7045588}" type="parTrans" cxnId="{518D55C8-3B5E-5940-BBCA-A28FBD8FF3FA}">
      <dgm:prSet/>
      <dgm:spPr/>
      <dgm:t>
        <a:bodyPr/>
        <a:lstStyle/>
        <a:p>
          <a:endParaRPr lang="en-US"/>
        </a:p>
      </dgm:t>
    </dgm:pt>
    <dgm:pt modelId="{48B29EE1-7904-F44E-8E9F-4F5ED3D062C0}" type="sibTrans" cxnId="{518D55C8-3B5E-5940-BBCA-A28FBD8FF3FA}">
      <dgm:prSet/>
      <dgm:spPr/>
      <dgm:t>
        <a:bodyPr/>
        <a:lstStyle/>
        <a:p>
          <a:endParaRPr lang="en-US"/>
        </a:p>
      </dgm:t>
    </dgm:pt>
    <dgm:pt modelId="{4A0D9669-5B37-F34C-8676-BF3C041EF9F2}">
      <dgm:prSet phldrT="[Text]"/>
      <dgm:spPr/>
      <dgm:t>
        <a:bodyPr/>
        <a:lstStyle/>
        <a:p>
          <a:r>
            <a:rPr lang="en-US" dirty="0" smtClean="0"/>
            <a:t>Mutate /Breed</a:t>
          </a:r>
          <a:endParaRPr lang="en-US" dirty="0"/>
        </a:p>
      </dgm:t>
    </dgm:pt>
    <dgm:pt modelId="{FBCCA9FE-0154-7844-99D0-A9996B7A0E74}" type="parTrans" cxnId="{6A5DF3CC-0126-FA4F-BBD2-D305F3F5C253}">
      <dgm:prSet/>
      <dgm:spPr/>
      <dgm:t>
        <a:bodyPr/>
        <a:lstStyle/>
        <a:p>
          <a:endParaRPr lang="en-US"/>
        </a:p>
      </dgm:t>
    </dgm:pt>
    <dgm:pt modelId="{60A53279-7306-E84C-A659-F373FA90EB7D}" type="sibTrans" cxnId="{6A5DF3CC-0126-FA4F-BBD2-D305F3F5C253}">
      <dgm:prSet/>
      <dgm:spPr/>
      <dgm:t>
        <a:bodyPr/>
        <a:lstStyle/>
        <a:p>
          <a:endParaRPr lang="en-US"/>
        </a:p>
      </dgm:t>
    </dgm:pt>
    <dgm:pt modelId="{EDE11409-0DAC-F84F-AE92-C8E6BC345E00}">
      <dgm:prSet phldrT="[Text]"/>
      <dgm:spPr/>
      <dgm:t>
        <a:bodyPr/>
        <a:lstStyle/>
        <a:p>
          <a:r>
            <a:rPr lang="en-US" dirty="0" smtClean="0"/>
            <a:t>Reduce</a:t>
          </a:r>
          <a:endParaRPr lang="en-US" dirty="0"/>
        </a:p>
      </dgm:t>
    </dgm:pt>
    <dgm:pt modelId="{B334ED62-262A-2746-A34E-40337FAE161A}" type="parTrans" cxnId="{9F7E3017-F1FB-184F-A310-90AA9ED2CA03}">
      <dgm:prSet/>
      <dgm:spPr/>
      <dgm:t>
        <a:bodyPr/>
        <a:lstStyle/>
        <a:p>
          <a:endParaRPr lang="en-US"/>
        </a:p>
      </dgm:t>
    </dgm:pt>
    <dgm:pt modelId="{FE9919F6-CF42-614E-BF73-D50155BABF42}" type="sibTrans" cxnId="{9F7E3017-F1FB-184F-A310-90AA9ED2CA03}">
      <dgm:prSet/>
      <dgm:spPr/>
      <dgm:t>
        <a:bodyPr/>
        <a:lstStyle/>
        <a:p>
          <a:endParaRPr lang="en-US"/>
        </a:p>
      </dgm:t>
    </dgm:pt>
    <dgm:pt modelId="{A74C61C0-1220-8849-A8CE-7D606021A839}" type="pres">
      <dgm:prSet presAssocID="{1626B543-55C1-DE4C-B844-F745734CC930}" presName="linearFlow" presStyleCnt="0">
        <dgm:presLayoutVars>
          <dgm:resizeHandles val="exact"/>
        </dgm:presLayoutVars>
      </dgm:prSet>
      <dgm:spPr/>
    </dgm:pt>
    <dgm:pt modelId="{8DC9D1A1-00ED-2042-BA77-367F0F1301EB}" type="pres">
      <dgm:prSet presAssocID="{9EDE9252-0935-D04B-9E0C-4417C1D9D39D}" presName="node" presStyleLbl="node1" presStyleIdx="0" presStyleCnt="3">
        <dgm:presLayoutVars>
          <dgm:bulletEnabled val="1"/>
        </dgm:presLayoutVars>
      </dgm:prSet>
      <dgm:spPr/>
      <dgm:t>
        <a:bodyPr/>
        <a:lstStyle/>
        <a:p>
          <a:endParaRPr lang="en-US"/>
        </a:p>
      </dgm:t>
    </dgm:pt>
    <dgm:pt modelId="{4C68ACA9-CBB9-F041-99A8-8DA7ABB3C7EA}" type="pres">
      <dgm:prSet presAssocID="{48B29EE1-7904-F44E-8E9F-4F5ED3D062C0}" presName="sibTrans" presStyleLbl="sibTrans2D1" presStyleIdx="0" presStyleCnt="2"/>
      <dgm:spPr/>
      <dgm:t>
        <a:bodyPr/>
        <a:lstStyle/>
        <a:p>
          <a:endParaRPr lang="en-US"/>
        </a:p>
      </dgm:t>
    </dgm:pt>
    <dgm:pt modelId="{3483AFE7-2056-D44F-881D-3F3E5EE8ED16}" type="pres">
      <dgm:prSet presAssocID="{48B29EE1-7904-F44E-8E9F-4F5ED3D062C0}" presName="connectorText" presStyleLbl="sibTrans2D1" presStyleIdx="0" presStyleCnt="2"/>
      <dgm:spPr/>
      <dgm:t>
        <a:bodyPr/>
        <a:lstStyle/>
        <a:p>
          <a:endParaRPr lang="en-US"/>
        </a:p>
      </dgm:t>
    </dgm:pt>
    <dgm:pt modelId="{185DEE4B-D736-824F-823A-9BAAE821A8F9}" type="pres">
      <dgm:prSet presAssocID="{4A0D9669-5B37-F34C-8676-BF3C041EF9F2}" presName="node" presStyleLbl="node1" presStyleIdx="1" presStyleCnt="3">
        <dgm:presLayoutVars>
          <dgm:bulletEnabled val="1"/>
        </dgm:presLayoutVars>
      </dgm:prSet>
      <dgm:spPr/>
      <dgm:t>
        <a:bodyPr/>
        <a:lstStyle/>
        <a:p>
          <a:endParaRPr lang="en-US"/>
        </a:p>
      </dgm:t>
    </dgm:pt>
    <dgm:pt modelId="{FDD0E377-EDB4-8245-904D-A66AD0A59703}" type="pres">
      <dgm:prSet presAssocID="{60A53279-7306-E84C-A659-F373FA90EB7D}" presName="sibTrans" presStyleLbl="sibTrans2D1" presStyleIdx="1" presStyleCnt="2"/>
      <dgm:spPr/>
      <dgm:t>
        <a:bodyPr/>
        <a:lstStyle/>
        <a:p>
          <a:endParaRPr lang="en-US"/>
        </a:p>
      </dgm:t>
    </dgm:pt>
    <dgm:pt modelId="{84559FF5-7A66-3144-B10E-9D3F7C232285}" type="pres">
      <dgm:prSet presAssocID="{60A53279-7306-E84C-A659-F373FA90EB7D}" presName="connectorText" presStyleLbl="sibTrans2D1" presStyleIdx="1" presStyleCnt="2"/>
      <dgm:spPr/>
      <dgm:t>
        <a:bodyPr/>
        <a:lstStyle/>
        <a:p>
          <a:endParaRPr lang="en-US"/>
        </a:p>
      </dgm:t>
    </dgm:pt>
    <dgm:pt modelId="{43772135-0745-9C49-ACAF-2678F1927D9A}" type="pres">
      <dgm:prSet presAssocID="{EDE11409-0DAC-F84F-AE92-C8E6BC345E00}" presName="node" presStyleLbl="node1" presStyleIdx="2" presStyleCnt="3">
        <dgm:presLayoutVars>
          <dgm:bulletEnabled val="1"/>
        </dgm:presLayoutVars>
      </dgm:prSet>
      <dgm:spPr/>
      <dgm:t>
        <a:bodyPr/>
        <a:lstStyle/>
        <a:p>
          <a:endParaRPr lang="en-US"/>
        </a:p>
      </dgm:t>
    </dgm:pt>
  </dgm:ptLst>
  <dgm:cxnLst>
    <dgm:cxn modelId="{518D55C8-3B5E-5940-BBCA-A28FBD8FF3FA}" srcId="{1626B543-55C1-DE4C-B844-F745734CC930}" destId="{9EDE9252-0935-D04B-9E0C-4417C1D9D39D}" srcOrd="0" destOrd="0" parTransId="{3B0FAD24-C3CB-C648-A031-25A5B7045588}" sibTransId="{48B29EE1-7904-F44E-8E9F-4F5ED3D062C0}"/>
    <dgm:cxn modelId="{1C165D7E-550D-A746-BD94-C77AC5F0E798}" type="presOf" srcId="{60A53279-7306-E84C-A659-F373FA90EB7D}" destId="{84559FF5-7A66-3144-B10E-9D3F7C232285}" srcOrd="1" destOrd="0" presId="urn:microsoft.com/office/officeart/2005/8/layout/process2"/>
    <dgm:cxn modelId="{9F7E3017-F1FB-184F-A310-90AA9ED2CA03}" srcId="{1626B543-55C1-DE4C-B844-F745734CC930}" destId="{EDE11409-0DAC-F84F-AE92-C8E6BC345E00}" srcOrd="2" destOrd="0" parTransId="{B334ED62-262A-2746-A34E-40337FAE161A}" sibTransId="{FE9919F6-CF42-614E-BF73-D50155BABF42}"/>
    <dgm:cxn modelId="{9E6D86C8-4BC3-DD4F-AB22-BCF50F98E924}" type="presOf" srcId="{1626B543-55C1-DE4C-B844-F745734CC930}" destId="{A74C61C0-1220-8849-A8CE-7D606021A839}" srcOrd="0" destOrd="0" presId="urn:microsoft.com/office/officeart/2005/8/layout/process2"/>
    <dgm:cxn modelId="{3051B49E-3120-D943-BCD5-9E301D33C45D}" type="presOf" srcId="{4A0D9669-5B37-F34C-8676-BF3C041EF9F2}" destId="{185DEE4B-D736-824F-823A-9BAAE821A8F9}" srcOrd="0" destOrd="0" presId="urn:microsoft.com/office/officeart/2005/8/layout/process2"/>
    <dgm:cxn modelId="{6A5DF3CC-0126-FA4F-BBD2-D305F3F5C253}" srcId="{1626B543-55C1-DE4C-B844-F745734CC930}" destId="{4A0D9669-5B37-F34C-8676-BF3C041EF9F2}" srcOrd="1" destOrd="0" parTransId="{FBCCA9FE-0154-7844-99D0-A9996B7A0E74}" sibTransId="{60A53279-7306-E84C-A659-F373FA90EB7D}"/>
    <dgm:cxn modelId="{1F334D31-01A3-4442-AA9E-F41BAFD474FF}" type="presOf" srcId="{EDE11409-0DAC-F84F-AE92-C8E6BC345E00}" destId="{43772135-0745-9C49-ACAF-2678F1927D9A}" srcOrd="0" destOrd="0" presId="urn:microsoft.com/office/officeart/2005/8/layout/process2"/>
    <dgm:cxn modelId="{B0B22D20-A4F2-A245-97E6-7FCF42951E09}" type="presOf" srcId="{48B29EE1-7904-F44E-8E9F-4F5ED3D062C0}" destId="{4C68ACA9-CBB9-F041-99A8-8DA7ABB3C7EA}" srcOrd="0" destOrd="0" presId="urn:microsoft.com/office/officeart/2005/8/layout/process2"/>
    <dgm:cxn modelId="{862EBD86-EA28-504E-BF56-7CBF05FC671C}" type="presOf" srcId="{9EDE9252-0935-D04B-9E0C-4417C1D9D39D}" destId="{8DC9D1A1-00ED-2042-BA77-367F0F1301EB}" srcOrd="0" destOrd="0" presId="urn:microsoft.com/office/officeart/2005/8/layout/process2"/>
    <dgm:cxn modelId="{8809B477-E825-B545-BCD1-2B4372934B70}" type="presOf" srcId="{60A53279-7306-E84C-A659-F373FA90EB7D}" destId="{FDD0E377-EDB4-8245-904D-A66AD0A59703}" srcOrd="0" destOrd="0" presId="urn:microsoft.com/office/officeart/2005/8/layout/process2"/>
    <dgm:cxn modelId="{87E6C585-7241-6A40-98AA-8397DF12FEDA}" type="presOf" srcId="{48B29EE1-7904-F44E-8E9F-4F5ED3D062C0}" destId="{3483AFE7-2056-D44F-881D-3F3E5EE8ED16}" srcOrd="1" destOrd="0" presId="urn:microsoft.com/office/officeart/2005/8/layout/process2"/>
    <dgm:cxn modelId="{3041AEE6-0879-7345-9229-DA5BAC6A136F}" type="presParOf" srcId="{A74C61C0-1220-8849-A8CE-7D606021A839}" destId="{8DC9D1A1-00ED-2042-BA77-367F0F1301EB}" srcOrd="0" destOrd="0" presId="urn:microsoft.com/office/officeart/2005/8/layout/process2"/>
    <dgm:cxn modelId="{4CEC8F92-0223-FA43-A397-1B4838F47F6B}" type="presParOf" srcId="{A74C61C0-1220-8849-A8CE-7D606021A839}" destId="{4C68ACA9-CBB9-F041-99A8-8DA7ABB3C7EA}" srcOrd="1" destOrd="0" presId="urn:microsoft.com/office/officeart/2005/8/layout/process2"/>
    <dgm:cxn modelId="{F374ED9C-327E-FB47-BDB9-3BD7A5C4615A}" type="presParOf" srcId="{4C68ACA9-CBB9-F041-99A8-8DA7ABB3C7EA}" destId="{3483AFE7-2056-D44F-881D-3F3E5EE8ED16}" srcOrd="0" destOrd="0" presId="urn:microsoft.com/office/officeart/2005/8/layout/process2"/>
    <dgm:cxn modelId="{F84240C8-CC86-9442-A559-6B9C74BC59B4}" type="presParOf" srcId="{A74C61C0-1220-8849-A8CE-7D606021A839}" destId="{185DEE4B-D736-824F-823A-9BAAE821A8F9}" srcOrd="2" destOrd="0" presId="urn:microsoft.com/office/officeart/2005/8/layout/process2"/>
    <dgm:cxn modelId="{696488AC-F55C-D145-9BF5-E4E1A82A3259}" type="presParOf" srcId="{A74C61C0-1220-8849-A8CE-7D606021A839}" destId="{FDD0E377-EDB4-8245-904D-A66AD0A59703}" srcOrd="3" destOrd="0" presId="urn:microsoft.com/office/officeart/2005/8/layout/process2"/>
    <dgm:cxn modelId="{F6976F44-0655-5E48-A982-2F11447E1CBC}" type="presParOf" srcId="{FDD0E377-EDB4-8245-904D-A66AD0A59703}" destId="{84559FF5-7A66-3144-B10E-9D3F7C232285}" srcOrd="0" destOrd="0" presId="urn:microsoft.com/office/officeart/2005/8/layout/process2"/>
    <dgm:cxn modelId="{47F6AC77-0ED5-0042-AF19-481E4FF0B128}" type="presParOf" srcId="{A74C61C0-1220-8849-A8CE-7D606021A839}" destId="{43772135-0745-9C49-ACAF-2678F1927D9A}" srcOrd="4"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F32262-3E5E-44E5-AA8C-263D28E3E822}" type="datetimeFigureOut">
              <a:rPr lang="en-US" smtClean="0"/>
              <a:pPr/>
              <a:t>2/5/09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04206-920B-4F14-A746-4F61DC24D8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Kevin: Introduce</a:t>
            </a:r>
            <a:r>
              <a:rPr lang="en-US" baseline="0" dirty="0" smtClean="0"/>
              <a:t> team members</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Now, what about this design, I hope it would not be so bad, these are the charts of size up and efficiency of the redesign. This time, we can see, size up and efficiency has been much better. Analyze the success of this design. There is no much communication between master and worker, the only thing that need to balance the load is just to send a range to the worker. </a:t>
            </a:r>
            <a:endParaRPr lang="zh-CN" altLang="en-US" sz="1200" b="1" kern="120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based on the idea of natural revolution</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DNA</a:t>
            </a:r>
            <a:r>
              <a:rPr lang="en-US" sz="1200" b="0" i="0" kern="1200" dirty="0" smtClean="0">
                <a:solidFill>
                  <a:schemeClr val="tx1"/>
                </a:solidFill>
                <a:latin typeface="+mn-lt"/>
                <a:ea typeface="+mn-ea"/>
                <a:cs typeface="+mn-cs"/>
              </a:rPr>
              <a:t>: individuals are encoded as A-element array of records that corresponds to a candidate exam schedule.</a:t>
            </a:r>
          </a:p>
          <a:p>
            <a:r>
              <a:rPr lang="en-US" sz="1200" b="1" i="0" kern="1200" dirty="0" smtClean="0">
                <a:solidFill>
                  <a:schemeClr val="tx1"/>
                </a:solidFill>
                <a:latin typeface="+mn-lt"/>
                <a:ea typeface="+mn-ea"/>
                <a:cs typeface="+mn-cs"/>
              </a:rPr>
              <a:t>Fitness function</a:t>
            </a:r>
            <a:r>
              <a:rPr lang="en-US" sz="1200" b="0" i="0" kern="1200" dirty="0" smtClean="0">
                <a:solidFill>
                  <a:schemeClr val="tx1"/>
                </a:solidFill>
                <a:latin typeface="+mn-lt"/>
                <a:ea typeface="+mn-ea"/>
                <a:cs typeface="+mn-cs"/>
              </a:rPr>
              <a:t>: 1/OF1</a:t>
            </a:r>
          </a:p>
          <a:p>
            <a:r>
              <a:rPr lang="en-US" sz="1200" b="1" i="0" kern="1200" dirty="0" smtClean="0">
                <a:solidFill>
                  <a:schemeClr val="tx1"/>
                </a:solidFill>
                <a:latin typeface="+mn-lt"/>
                <a:ea typeface="+mn-ea"/>
                <a:cs typeface="+mn-cs"/>
              </a:rPr>
              <a:t>Crossover </a:t>
            </a:r>
            <a:r>
              <a:rPr lang="en-US" sz="1200" b="0" i="0" kern="1200" dirty="0" smtClean="0">
                <a:solidFill>
                  <a:schemeClr val="tx1"/>
                </a:solidFill>
                <a:latin typeface="+mn-lt"/>
                <a:ea typeface="+mn-ea"/>
                <a:cs typeface="+mn-cs"/>
              </a:rPr>
              <a:t>(0.75): randomly choose two parents, randomly choose k and l, swap k to l create two children</a:t>
            </a:r>
          </a:p>
          <a:p>
            <a:r>
              <a:rPr lang="en-US" sz="1200" b="1" i="0" kern="1200" dirty="0" smtClean="0">
                <a:solidFill>
                  <a:schemeClr val="tx1"/>
                </a:solidFill>
                <a:latin typeface="+mn-lt"/>
                <a:ea typeface="+mn-ea"/>
                <a:cs typeface="+mn-cs"/>
              </a:rPr>
              <a:t>Mutation </a:t>
            </a:r>
            <a:r>
              <a:rPr lang="en-US" sz="1200" b="0" i="0" kern="1200" dirty="0" smtClean="0">
                <a:solidFill>
                  <a:schemeClr val="tx1"/>
                </a:solidFill>
                <a:latin typeface="+mn-lt"/>
                <a:ea typeface="+mn-ea"/>
                <a:cs typeface="+mn-cs"/>
              </a:rPr>
              <a:t>(0.01): randomly selected genes: change exam slot</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Hybridization</a:t>
            </a:r>
            <a:r>
              <a:rPr lang="en-US" sz="1200" b="0" i="0" kern="1200" dirty="0" smtClean="0">
                <a:solidFill>
                  <a:schemeClr val="tx1"/>
                </a:solidFill>
                <a:latin typeface="+mn-lt"/>
                <a:ea typeface="+mn-ea"/>
                <a:cs typeface="+mn-cs"/>
              </a:rPr>
              <a:t>: select every gene and randomly reassign, accept better OF1</a:t>
            </a:r>
          </a:p>
          <a:p>
            <a:r>
              <a:rPr lang="en-US" sz="1200" b="1" i="0" kern="1200" dirty="0" smtClean="0">
                <a:solidFill>
                  <a:schemeClr val="tx1"/>
                </a:solidFill>
                <a:latin typeface="+mn-lt"/>
                <a:ea typeface="+mn-ea"/>
                <a:cs typeface="+mn-cs"/>
              </a:rPr>
              <a:t>Elitism</a:t>
            </a:r>
            <a:r>
              <a:rPr lang="en-US" sz="1200" b="0" i="0" kern="1200" dirty="0" smtClean="0">
                <a:solidFill>
                  <a:schemeClr val="tx1"/>
                </a:solidFill>
                <a:latin typeface="+mn-lt"/>
                <a:ea typeface="+mn-ea"/>
                <a:cs typeface="+mn-cs"/>
              </a:rPr>
              <a:t>: replace the least-fit individual with the best-so-far individual if the latter is better than the current-fittest</a:t>
            </a:r>
          </a:p>
          <a:p>
            <a:r>
              <a:rPr lang="en-US" sz="1200" b="1" i="0" kern="1200" dirty="0" smtClean="0">
                <a:solidFill>
                  <a:schemeClr val="tx1"/>
                </a:solidFill>
                <a:latin typeface="+mn-lt"/>
                <a:ea typeface="+mn-ea"/>
                <a:cs typeface="+mn-cs"/>
              </a:rPr>
              <a:t>Convergence</a:t>
            </a:r>
            <a:r>
              <a:rPr lang="en-US" sz="1200" b="0" i="0" kern="1200" dirty="0" smtClean="0">
                <a:solidFill>
                  <a:schemeClr val="tx1"/>
                </a:solidFill>
                <a:latin typeface="+mn-lt"/>
                <a:ea typeface="+mn-ea"/>
                <a:cs typeface="+mn-cs"/>
              </a:rPr>
              <a:t>: best-so-far candidate solution does not change its OF1 value for 20 generations</a:t>
            </a:r>
          </a:p>
          <a:p>
            <a:r>
              <a:rPr lang="en-US" dirty="0" smtClean="0"/>
              <a:t>Now, let me hand over to Kevin, who will be talking</a:t>
            </a:r>
            <a:r>
              <a:rPr lang="en-US" baseline="0" dirty="0" smtClean="0"/>
              <a:t> about the second paper we analyzed.</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537C9-8A48-FC4C-BD45-C3E2ECF153FF}" type="slidenum">
              <a:rPr lang="en-US"/>
              <a:pPr/>
              <a:t>27</a:t>
            </a:fld>
            <a:endParaRPr lang="en-US"/>
          </a:p>
        </p:txBody>
      </p:sp>
      <p:sp>
        <p:nvSpPr>
          <p:cNvPr id="14337" name="Rectangle 1"/>
          <p:cNvSpPr>
            <a:spLocks noGrp="1" noRot="1" noChangeAspect="1" noChangeArrowheads="1"/>
          </p:cNvSpPr>
          <p:nvPr>
            <p:ph type="sldImg"/>
          </p:nvPr>
        </p:nvSpPr>
        <p:spPr>
          <a:ln/>
        </p:spPr>
      </p:sp>
      <p:sp>
        <p:nvSpPr>
          <p:cNvPr id="14338" name="Rectangle 2"/>
          <p:cNvSpPr>
            <a:spLocks noGrp="1" noChangeArrowheads="1"/>
          </p:cNvSpPr>
          <p:nvPr>
            <p:ph type="body" idx="1"/>
          </p:nvPr>
        </p:nvSpPr>
        <p:spPr/>
        <p:txBody>
          <a:bodyPr lIns="0" tIns="0" rIns="0" bIns="0"/>
          <a:lstStyle/>
          <a:p>
            <a:pPr>
              <a:lnSpc>
                <a:spcPct val="95000"/>
              </a:lnSpc>
              <a:spcBef>
                <a:spcPct val="0"/>
              </a:spcBef>
            </a:pPr>
            <a:r>
              <a:rPr lang="en-US" sz="1600">
                <a:solidFill>
                  <a:srgbClr val="000000"/>
                </a:solidFill>
                <a:latin typeface="Arial" pitchFamily="-112" charset="0"/>
              </a:rPr>
              <a:t>Genetic Algorithm (10 Min) </a:t>
            </a:r>
            <a:endParaRPr lang="en-US"/>
          </a:p>
          <a:p>
            <a:pPr>
              <a:lnSpc>
                <a:spcPct val="95000"/>
              </a:lnSpc>
              <a:spcBef>
                <a:spcPct val="0"/>
              </a:spcBef>
            </a:pPr>
            <a:endParaRPr lang="en-US" sz="1600">
              <a:solidFill>
                <a:srgbClr val="000000"/>
              </a:solidFill>
              <a:latin typeface="Arial" pitchFamily="-112" charset="0"/>
            </a:endParaRPr>
          </a:p>
          <a:p>
            <a:pPr>
              <a:lnSpc>
                <a:spcPct val="95000"/>
              </a:lnSpc>
              <a:spcBef>
                <a:spcPct val="0"/>
              </a:spcBef>
            </a:pPr>
            <a:r>
              <a:rPr lang="en-US" sz="1600">
                <a:solidFill>
                  <a:srgbClr val="000000"/>
                </a:solidFill>
                <a:latin typeface="Arial" pitchFamily="-112" charset="0"/>
              </a:rPr>
              <a:t>a. Paper finding</a:t>
            </a:r>
            <a:endParaRPr lang="en-US"/>
          </a:p>
          <a:p>
            <a:pPr>
              <a:lnSpc>
                <a:spcPct val="95000"/>
              </a:lnSpc>
              <a:spcBef>
                <a:spcPct val="0"/>
              </a:spcBef>
            </a:pPr>
            <a:r>
              <a:rPr lang="en-US" sz="1600">
                <a:solidFill>
                  <a:srgbClr val="000000"/>
                </a:solidFill>
                <a:latin typeface="Arial" pitchFamily="-112" charset="0"/>
              </a:rPr>
              <a:t>    - Paper Covered different types of algorithsm</a:t>
            </a:r>
            <a:endParaRPr lang="en-US"/>
          </a:p>
          <a:p>
            <a:pPr>
              <a:lnSpc>
                <a:spcPct val="95000"/>
              </a:lnSpc>
              <a:spcBef>
                <a:spcPct val="0"/>
              </a:spcBef>
            </a:pPr>
            <a:r>
              <a:rPr lang="en-US" sz="1600">
                <a:solidFill>
                  <a:srgbClr val="000000"/>
                </a:solidFill>
                <a:latin typeface="Arial" pitchFamily="-112" charset="0"/>
              </a:rPr>
              <a:t>    - Helped for choosing type of algorithm to implement</a:t>
            </a:r>
            <a:endParaRPr lang="en-US"/>
          </a:p>
          <a:p>
            <a:pPr>
              <a:lnSpc>
                <a:spcPct val="95000"/>
              </a:lnSpc>
              <a:spcBef>
                <a:spcPct val="0"/>
              </a:spcBef>
            </a:pPr>
            <a:r>
              <a:rPr lang="en-US" sz="1600">
                <a:solidFill>
                  <a:srgbClr val="000000"/>
                </a:solidFill>
                <a:latin typeface="Arial" pitchFamily="-112"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66920-0E2C-1D4B-A86D-5F1652C9BED6}" type="slidenum">
              <a:rPr lang="en-US"/>
              <a:pPr/>
              <a:t>28</a:t>
            </a:fld>
            <a:endParaRPr lang="en-US"/>
          </a:p>
        </p:txBody>
      </p:sp>
      <p:sp>
        <p:nvSpPr>
          <p:cNvPr id="16385" name="Rectangle 1"/>
          <p:cNvSpPr>
            <a:spLocks noGrp="1" noRot="1" noChangeAspect="1" noChangeArrowheads="1"/>
          </p:cNvSpPr>
          <p:nvPr>
            <p:ph type="sldImg"/>
          </p:nvPr>
        </p:nvSpPr>
        <p:spPr>
          <a:ln/>
        </p:spPr>
      </p:sp>
      <p:sp>
        <p:nvSpPr>
          <p:cNvPr id="16386" name="Rectangle 2"/>
          <p:cNvSpPr>
            <a:spLocks noGrp="1" noChangeArrowheads="1"/>
          </p:cNvSpPr>
          <p:nvPr>
            <p:ph type="body" idx="1"/>
          </p:nvPr>
        </p:nvSpPr>
        <p:spPr/>
        <p:txBody>
          <a:bodyPr lIns="0" tIns="0" rIns="0" bIns="0"/>
          <a:lstStyle/>
          <a:p>
            <a:pPr>
              <a:lnSpc>
                <a:spcPct val="95000"/>
              </a:lnSpc>
              <a:spcBef>
                <a:spcPct val="0"/>
              </a:spcBef>
            </a:pPr>
            <a:r>
              <a:rPr lang="en-US" sz="1600">
                <a:solidFill>
                  <a:srgbClr val="000000"/>
                </a:solidFill>
                <a:latin typeface="Arial" pitchFamily="-112" charset="0"/>
              </a:rPr>
              <a:t>  - Helped for choosing parameters</a:t>
            </a:r>
            <a:endParaRPr lang="en-US"/>
          </a:p>
          <a:p>
            <a:pPr>
              <a:lnSpc>
                <a:spcPct val="95000"/>
              </a:lnSpc>
              <a:spcBef>
                <a:spcPct val="0"/>
              </a:spcBef>
            </a:pPr>
            <a:r>
              <a:rPr lang="en-US" sz="1600">
                <a:solidFill>
                  <a:srgbClr val="000000"/>
                </a:solidFill>
                <a:latin typeface="Arial" pitchFamily="-112" charset="0"/>
              </a:rPr>
              <a:t>        - Cross-over Rate</a:t>
            </a:r>
            <a:endParaRPr lang="en-US"/>
          </a:p>
          <a:p>
            <a:pPr>
              <a:lnSpc>
                <a:spcPct val="95000"/>
              </a:lnSpc>
              <a:spcBef>
                <a:spcPct val="0"/>
              </a:spcBef>
            </a:pPr>
            <a:r>
              <a:rPr lang="en-US" sz="1600">
                <a:solidFill>
                  <a:srgbClr val="000000"/>
                </a:solidFill>
                <a:latin typeface="Arial" pitchFamily="-112" charset="0"/>
              </a:rPr>
              <a:t>            -How many individuals will go into pool of mating inviduals</a:t>
            </a:r>
            <a:endParaRPr lang="en-US"/>
          </a:p>
          <a:p>
            <a:pPr>
              <a:lnSpc>
                <a:spcPct val="95000"/>
              </a:lnSpc>
              <a:spcBef>
                <a:spcPct val="0"/>
              </a:spcBef>
            </a:pPr>
            <a:r>
              <a:rPr lang="en-US" sz="1600">
                <a:solidFill>
                  <a:srgbClr val="000000"/>
                </a:solidFill>
                <a:latin typeface="Arial" pitchFamily="-112" charset="0"/>
              </a:rPr>
              <a:t>            -Mutation rate</a:t>
            </a:r>
            <a:endParaRPr lang="en-US"/>
          </a:p>
          <a:p>
            <a:pPr>
              <a:lnSpc>
                <a:spcPct val="95000"/>
              </a:lnSpc>
              <a:spcBef>
                <a:spcPct val="0"/>
              </a:spcBef>
            </a:pPr>
            <a:r>
              <a:rPr lang="en-US" sz="1600">
                <a:solidFill>
                  <a:srgbClr val="000000"/>
                </a:solidFill>
                <a:latin typeface="Arial" pitchFamily="-112" charset="0"/>
              </a:rPr>
              <a:t>                -How many of the offspring will mutate</a:t>
            </a:r>
            <a:endParaRPr lang="en-US"/>
          </a:p>
          <a:p>
            <a:pPr>
              <a:lnSpc>
                <a:spcPct val="95000"/>
              </a:lnSpc>
              <a:spcBef>
                <a:spcPct val="0"/>
              </a:spcBef>
            </a:pPr>
            <a:r>
              <a:rPr lang="en-US" sz="1600">
                <a:solidFill>
                  <a:srgbClr val="000000"/>
                </a:solidFill>
                <a:latin typeface="Arial" pitchFamily="-112" charset="0"/>
              </a:rPr>
              <a:t>            -Number of mutations</a:t>
            </a:r>
            <a:endParaRPr lang="en-US"/>
          </a:p>
          <a:p>
            <a:pPr>
              <a:lnSpc>
                <a:spcPct val="95000"/>
              </a:lnSpc>
              <a:spcBef>
                <a:spcPct val="0"/>
              </a:spcBef>
            </a:pPr>
            <a:r>
              <a:rPr lang="en-US" sz="1600">
                <a:solidFill>
                  <a:srgbClr val="000000"/>
                </a:solidFill>
                <a:latin typeface="Arial" pitchFamily="-112" charset="0"/>
              </a:rPr>
              <a:t>            -Replacement strategies</a:t>
            </a:r>
            <a:endParaRPr lang="en-US"/>
          </a:p>
          <a:p>
            <a:pPr>
              <a:lnSpc>
                <a:spcPct val="95000"/>
              </a:lnSpc>
              <a:spcBef>
                <a:spcPct val="0"/>
              </a:spcBef>
            </a:pPr>
            <a:r>
              <a:rPr lang="en-US" sz="1600">
                <a:solidFill>
                  <a:srgbClr val="000000"/>
                </a:solidFill>
                <a:latin typeface="Arial" pitchFamily="-112" charset="0"/>
              </a:rPr>
              <a:t>                -Fixed population size</a:t>
            </a:r>
            <a:endParaRPr lang="en-US"/>
          </a:p>
          <a:p>
            <a:pPr>
              <a:lnSpc>
                <a:spcPct val="95000"/>
              </a:lnSpc>
              <a:spcBef>
                <a:spcPct val="0"/>
              </a:spcBef>
            </a:pPr>
            <a:r>
              <a:rPr lang="en-US" sz="1600">
                <a:solidFill>
                  <a:srgbClr val="000000"/>
                </a:solidFill>
                <a:latin typeface="Arial" pitchFamily="-112" charset="0"/>
              </a:rPr>
              <a:t>                -Replace individuals</a:t>
            </a:r>
            <a:endParaRPr lang="en-US"/>
          </a:p>
          <a:p>
            <a:pPr>
              <a:lnSpc>
                <a:spcPct val="95000"/>
              </a:lnSpc>
              <a:spcBef>
                <a:spcPct val="0"/>
              </a:spcBef>
            </a:pPr>
            <a:r>
              <a:rPr lang="en-US" sz="1600">
                <a:solidFill>
                  <a:srgbClr val="000000"/>
                </a:solidFill>
                <a:latin typeface="Arial" pitchFamily="-112" charset="0"/>
              </a:rPr>
              <a:t>            -Convergence detection</a:t>
            </a:r>
            <a:endParaRPr lang="en-US"/>
          </a:p>
          <a:p>
            <a:pPr>
              <a:lnSpc>
                <a:spcPct val="95000"/>
              </a:lnSpc>
              <a:spcBef>
                <a:spcPct val="0"/>
              </a:spcBef>
            </a:pPr>
            <a:r>
              <a:rPr lang="en-US" sz="1600">
                <a:solidFill>
                  <a:srgbClr val="000000"/>
                </a:solidFill>
                <a:latin typeface="Arial" pitchFamily="-112" charset="0"/>
              </a:rPr>
              <a:t>            -Initial population size</a:t>
            </a:r>
            <a:endParaRPr lang="en-US"/>
          </a:p>
          <a:p>
            <a:pPr>
              <a:lnSpc>
                <a:spcPct val="95000"/>
              </a:lnSpc>
              <a:spcBef>
                <a:spcPct val="0"/>
              </a:spcBef>
            </a:pPr>
            <a:r>
              <a:rPr lang="en-US" sz="1600">
                <a:solidFill>
                  <a:srgbClr val="000000"/>
                </a:solidFill>
                <a:latin typeface="Arial" pitchFamily="-112" charset="0"/>
              </a:rPr>
              <a:t>            -Migration topologies</a:t>
            </a:r>
            <a:endParaRPr lang="en-US"/>
          </a:p>
          <a:p>
            <a:pPr>
              <a:lnSpc>
                <a:spcPct val="95000"/>
              </a:lnSpc>
              <a:spcBef>
                <a:spcPct val="0"/>
              </a:spcBef>
            </a:pPr>
            <a:r>
              <a:rPr lang="en-US" sz="1600">
                <a:solidFill>
                  <a:srgbClr val="000000"/>
                </a:solidFill>
                <a:latin typeface="Arial" pitchFamily="-112" charset="0"/>
              </a:rPr>
              <a:t>                -Grid (pass to all neighbors)</a:t>
            </a:r>
            <a:endParaRPr lang="en-US"/>
          </a:p>
          <a:p>
            <a:pPr>
              <a:lnSpc>
                <a:spcPct val="95000"/>
              </a:lnSpc>
              <a:spcBef>
                <a:spcPct val="0"/>
              </a:spcBef>
            </a:pPr>
            <a:r>
              <a:rPr lang="en-US" sz="1600">
                <a:solidFill>
                  <a:srgbClr val="000000"/>
                </a:solidFill>
                <a:latin typeface="Arial" pitchFamily="-112" charset="0"/>
              </a:rPr>
              <a:t>                - Pass to the side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D496E-CBE5-364F-8652-33F0E36EB534}" type="slidenum">
              <a:rPr lang="en-US"/>
              <a:pPr/>
              <a:t>31</a:t>
            </a:fld>
            <a:endParaRPr lang="en-US"/>
          </a:p>
        </p:txBody>
      </p:sp>
      <p:sp>
        <p:nvSpPr>
          <p:cNvPr id="19457" name="Rectangle 1"/>
          <p:cNvSpPr>
            <a:spLocks noGrp="1" noRot="1" noChangeAspect="1" noChangeArrowheads="1"/>
          </p:cNvSpPr>
          <p:nvPr>
            <p:ph type="sldImg"/>
          </p:nvPr>
        </p:nvSpPr>
        <p:spPr>
          <a:ln/>
        </p:spPr>
      </p:sp>
      <p:sp>
        <p:nvSpPr>
          <p:cNvPr id="19458" name="Rectangle 2"/>
          <p:cNvSpPr>
            <a:spLocks noGrp="1" noChangeArrowheads="1"/>
          </p:cNvSpPr>
          <p:nvPr>
            <p:ph type="body" idx="1"/>
          </p:nvPr>
        </p:nvSpPr>
        <p:spPr/>
        <p:txBody>
          <a:bodyPr lIns="0" tIns="0" rIns="0" bIns="0"/>
          <a:lstStyle/>
          <a:p>
            <a:pPr>
              <a:lnSpc>
                <a:spcPct val="95000"/>
              </a:lnSpc>
              <a:spcBef>
                <a:spcPct val="0"/>
              </a:spcBef>
            </a:pPr>
            <a:endParaRPr lang="en-US" sz="1600">
              <a:solidFill>
                <a:srgbClr val="000000"/>
              </a:solidFill>
              <a:latin typeface="Arial" pitchFamily="-112" charset="0"/>
            </a:endParaRPr>
          </a:p>
          <a:p>
            <a:pPr>
              <a:lnSpc>
                <a:spcPct val="95000"/>
              </a:lnSpc>
              <a:spcBef>
                <a:spcPct val="0"/>
              </a:spcBef>
            </a:pPr>
            <a:r>
              <a:rPr lang="en-US" sz="1600">
                <a:solidFill>
                  <a:srgbClr val="000000"/>
                </a:solidFill>
                <a:latin typeface="Arial" pitchFamily="-112" charset="0"/>
              </a:rPr>
              <a:t>Migration issues</a:t>
            </a:r>
            <a:endParaRPr lang="en-US"/>
          </a:p>
          <a:p>
            <a:pPr>
              <a:lnSpc>
                <a:spcPct val="95000"/>
              </a:lnSpc>
              <a:spcBef>
                <a:spcPct val="0"/>
              </a:spcBef>
            </a:pPr>
            <a:r>
              <a:rPr lang="en-US" sz="1600">
                <a:solidFill>
                  <a:srgbClr val="000000"/>
                </a:solidFill>
                <a:latin typeface="Arial" pitchFamily="-112" charset="0"/>
              </a:rPr>
              <a:t>    - Can't perform real benchmarks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A42943-A734-2945-B936-0083854EDB8C}" type="slidenum">
              <a:rPr lang="en-US"/>
              <a:pPr/>
              <a:t>32</a:t>
            </a:fld>
            <a:endParaRPr lang="en-US"/>
          </a:p>
        </p:txBody>
      </p:sp>
      <p:sp>
        <p:nvSpPr>
          <p:cNvPr id="21505" name="Rectangle 1"/>
          <p:cNvSpPr>
            <a:spLocks noGrp="1" noRot="1" noChangeAspect="1" noChangeArrowheads="1"/>
          </p:cNvSpPr>
          <p:nvPr>
            <p:ph type="sldImg"/>
          </p:nvPr>
        </p:nvSpPr>
        <p:spPr>
          <a:ln/>
        </p:spPr>
      </p:sp>
      <p:sp>
        <p:nvSpPr>
          <p:cNvPr id="21506" name="Rectangle 2"/>
          <p:cNvSpPr>
            <a:spLocks noGrp="1" noChangeArrowheads="1"/>
          </p:cNvSpPr>
          <p:nvPr>
            <p:ph type="body" idx="1"/>
          </p:nvPr>
        </p:nvSpPr>
        <p:spPr/>
        <p:txBody>
          <a:bodyPr lIns="0" tIns="0" rIns="0" bIns="0"/>
          <a:lstStyle/>
          <a:p>
            <a:pPr>
              <a:lnSpc>
                <a:spcPct val="95000"/>
              </a:lnSpc>
              <a:spcBef>
                <a:spcPct val="0"/>
              </a:spcBef>
            </a:pPr>
            <a:endParaRPr lang="en-US" sz="1600">
              <a:solidFill>
                <a:srgbClr val="000000"/>
              </a:solidFill>
              <a:latin typeface="Arial" pitchFamily="-112" charset="0"/>
            </a:endParaRPr>
          </a:p>
          <a:p>
            <a:pPr>
              <a:lnSpc>
                <a:spcPct val="95000"/>
              </a:lnSpc>
              <a:spcBef>
                <a:spcPct val="0"/>
              </a:spcBef>
            </a:pPr>
            <a:r>
              <a:rPr lang="en-US" sz="1600">
                <a:solidFill>
                  <a:srgbClr val="000000"/>
                </a:solidFill>
                <a:latin typeface="Arial" pitchFamily="-112" charset="0"/>
              </a:rPr>
              <a:t>Migration issues</a:t>
            </a:r>
            <a:endParaRPr lang="en-US"/>
          </a:p>
          <a:p>
            <a:pPr>
              <a:lnSpc>
                <a:spcPct val="95000"/>
              </a:lnSpc>
              <a:spcBef>
                <a:spcPct val="0"/>
              </a:spcBef>
            </a:pPr>
            <a:r>
              <a:rPr lang="en-US" sz="1600">
                <a:solidFill>
                  <a:srgbClr val="000000"/>
                </a:solidFill>
                <a:latin typeface="Arial" pitchFamily="-112" charset="0"/>
              </a:rPr>
              <a:t>    - Can't perform real benchmarks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B8F3F-83F3-7741-B534-01A7B6384B27}" type="slidenum">
              <a:rPr lang="en-US"/>
              <a:pPr/>
              <a:t>35</a:t>
            </a:fld>
            <a:endParaRPr lang="en-US"/>
          </a:p>
        </p:txBody>
      </p:sp>
      <p:sp>
        <p:nvSpPr>
          <p:cNvPr id="24577" name="Rectangle 1"/>
          <p:cNvSpPr>
            <a:spLocks noGrp="1" noRot="1" noChangeAspect="1" noChangeArrowheads="1"/>
          </p:cNvSpPr>
          <p:nvPr>
            <p:ph type="sldImg"/>
          </p:nvPr>
        </p:nvSpPr>
        <p:spPr>
          <a:ln/>
        </p:spPr>
      </p:sp>
      <p:sp>
        <p:nvSpPr>
          <p:cNvPr id="24578" name="Rectangle 2"/>
          <p:cNvSpPr>
            <a:spLocks noGrp="1" noChangeArrowheads="1"/>
          </p:cNvSpPr>
          <p:nvPr>
            <p:ph type="body" idx="1"/>
          </p:nvPr>
        </p:nvSpPr>
        <p:spPr/>
        <p:txBody>
          <a:bodyPr lIns="0" tIns="0" rIns="0" bIns="0"/>
          <a:lstStyle/>
          <a:p>
            <a:pPr>
              <a:lnSpc>
                <a:spcPct val="95000"/>
              </a:lnSpc>
              <a:spcBef>
                <a:spcPct val="0"/>
              </a:spcBef>
            </a:pPr>
            <a:r>
              <a:rPr lang="en-US" sz="1600">
                <a:solidFill>
                  <a:srgbClr val="000000"/>
                </a:solidFill>
                <a:latin typeface="Arial" pitchFamily="-112" charset="0"/>
              </a:rPr>
              <a:t>d. Investigation</a:t>
            </a:r>
            <a:endParaRPr lang="en-US"/>
          </a:p>
          <a:p>
            <a:pPr>
              <a:lnSpc>
                <a:spcPct val="95000"/>
              </a:lnSpc>
              <a:spcBef>
                <a:spcPct val="0"/>
              </a:spcBef>
            </a:pPr>
            <a:r>
              <a:rPr lang="en-US" sz="1600">
                <a:solidFill>
                  <a:srgbClr val="000000"/>
                </a:solidFill>
                <a:latin typeface="Arial" pitchFamily="-112" charset="0"/>
              </a:rPr>
              <a:t>    -  Ton of problems with premature convergence</a:t>
            </a:r>
            <a:endParaRPr lang="en-US"/>
          </a:p>
          <a:p>
            <a:pPr>
              <a:lnSpc>
                <a:spcPct val="95000"/>
              </a:lnSpc>
              <a:spcBef>
                <a:spcPct val="0"/>
              </a:spcBef>
            </a:pPr>
            <a:r>
              <a:rPr lang="en-US" sz="1600">
                <a:solidFill>
                  <a:srgbClr val="000000"/>
                </a:solidFill>
                <a:latin typeface="Arial" pitchFamily="-112" charset="0"/>
              </a:rPr>
              <a:t>        - Parameters have a huge effect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Kevin</a:t>
            </a:r>
          </a:p>
          <a:p>
            <a:endParaRPr lang="en-US" dirty="0" smtClean="0"/>
          </a:p>
          <a:p>
            <a:r>
              <a:rPr lang="en-US" dirty="0" smtClean="0"/>
              <a:t>Describe</a:t>
            </a:r>
            <a:r>
              <a:rPr lang="en-US" baseline="0" dirty="0" smtClean="0"/>
              <a:t> data structure and assumptions</a:t>
            </a:r>
          </a:p>
          <a:p>
            <a:r>
              <a:rPr lang="en-US" baseline="0" dirty="0" smtClean="0"/>
              <a:t>Slots do not include room numbers</a:t>
            </a:r>
          </a:p>
          <a:p>
            <a:r>
              <a:rPr lang="en-US" baseline="0" dirty="0" smtClean="0"/>
              <a:t>Mention that its an NP problem</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In this program, I tried to use brutal force to find the optimal schedule for final exam, which is the most popular one among the students. So, the most straightforward way is to give out all the potential schedules, and then let students to vote, which has the best rank. Now, this is the flow chart of sequential program, which is very easy, giving out one schedule, and let all students vote, and compare to the current optimal schedule, if it has a lower rank, then swap the optimal schedule and current schedule. While, the speed of this problem is incredible slow, because of the 20 to n probable schedules, which n is the number of courses, this is huge exponential problem, if I want to iterate all the schedules, it will cost several years. So I hope to iterate as much as schedules in an assigned time to find an optimal one. And in this sequential program, I can iterate about 7000 schedules in 10 seconds. And get a best rank about 400.</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Now I want to iterate more schedules in 10 seconds, and then, I begin to design the first cluster parallel program based on this sequential program. In my first design, I hope I can have a schedule factory, and then no other processors need to know how to create schedules, and don’t need to save the courses information. and the only thing they need to do is just let students to vote. And then with the increase of processors, there have more schedule be created and get a size up. So in the processor 0, I have two threads, one is master thread, which save all the schedules it created, and doing the job of distributing schedules to other processors. In master, I use one schedule array to save created schedules, the size of the array depend on the size of communicator. And there has generator of schedules, and only in the processor 0, there has the information of courses. I use </a:t>
            </a:r>
            <a:r>
              <a:rPr lang="en-US" sz="1200" b="0" kern="1200" dirty="0" err="1" smtClean="0">
                <a:solidFill>
                  <a:schemeClr val="tx1"/>
                </a:solidFill>
                <a:latin typeface="+mn-lt"/>
                <a:ea typeface="+mn-ea"/>
                <a:cs typeface="+mn-cs"/>
              </a:rPr>
              <a:t>ObjectBuf.sliceBuffer</a:t>
            </a:r>
            <a:r>
              <a:rPr lang="en-US" sz="1200" b="0" kern="1200" dirty="0" smtClean="0">
                <a:solidFill>
                  <a:schemeClr val="tx1"/>
                </a:solidFill>
                <a:latin typeface="+mn-lt"/>
                <a:ea typeface="+mn-ea"/>
                <a:cs typeface="+mn-cs"/>
              </a:rPr>
              <a:t> to slice the array into several pieces, then distribute each pieces to other processors.</a:t>
            </a:r>
            <a:endParaRPr lang="zh-CN" alt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In the workers side, there also has a schedule array, which is used to save all the schedules sent from master. There also has a schedule object to save the optimal schedule, all workers know all the students’ information.</a:t>
            </a:r>
            <a:endParaRPr lang="zh-CN" alt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At the beginning, every worker has no schedule to vote, then master create an array of schedule and slice them into pieces and distribute these pieces to each worker, and then master refill the schedule array, meanwhile, every worker begin to vote the schedules, and find the temporary optimal schedule, once worker finish its own schedule piece, it send message to master to require more schedules. And the same time, in every worker, they also detect the end message send from master. Once processor 0 get a schedule requirement from the worker, the master thread will be invoked, and give a pieces of array to the worker, and refill the schedule array. If there is no more schedules to create or the running time has beyond the time limit, the master will inform all worker to end their processes. </a:t>
            </a:r>
            <a:endParaRPr lang="zh-CN" alt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And in the program, I use block send and block receive method to conduct the communication. And use unblock receive to detect the end message. </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So, this model sounds good or at least reasonable, and I hope this design can achieve an nice size up. So this is my expected size up. With the increase of processors, more schedule pieces would be created in master, and can be voted in workers.</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But, relentless reality crushes my model. After testing it, you can see, there is almost no size up, and on the contrary, there even has some kind of size down. </a:t>
            </a:r>
            <a:endParaRPr lang="zh-CN" alt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 tried to increase the piece size to reduce the frequency to send the data. But you can see, the situation is still very bad.</a:t>
            </a:r>
            <a:endParaRPr lang="zh-CN" alt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And then I think why the situation can be so bad. The reason is that the schedule is a big data structure, transporting it among the communicator will cost horrible time, and if do that , master and every worker have to put more time on the send and receiving data, then there would be only a little portion of time used on the vote and calculate schedules. There is no doubt this model has to been redesigned.</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Now I begin to redesign, I know that transporting schedules array in the cluster will cost too much time, I have to delete this phase and make sure there is schedule transporting between the communicator. So, I tried to make every worker in cluster to calculate their own schedules. Then the job of master is just to tell every worker which range piece of schedule every worker should create. And in this design, the processor 0 still has two threads, one of which is master and the other one is worker. In master thread, it knows the lower bound and upper bound of schedules that can be created, at first, there is no range to calculate in worker side, then the master distribute some range object to worker to make them know which piece they can create, and then master begin to block waiting for the finish message from the worker, once master get the message from the worker that it has finish its piece, the master will give a new range to the worker, if there is no more range can be calculated by worker, the master will inform the worker to end the process. In workers side, they use unblock receive to detect the end message, and use block receive to get the range object. Meanwhile if the running time beyond the time limit, it will inform the master and over the program, then master record how many workers has beyond the time limit, If the number of workers whose running time is beyond the time limit is equal to the size of communicator size. The master process will be over.  </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E19788-10DB-4F08-91E6-B77F3026B365}"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D82563-7CE5-445E-9AF9-A3BFDAB0C0C5}" type="datetimeFigureOut">
              <a:rPr lang="en-US" smtClean="0"/>
              <a:pPr/>
              <a:t>2/5/09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D3C00D0-B382-46E5-87EC-E5F10E730E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82563-7CE5-445E-9AF9-A3BFDAB0C0C5}" type="datetimeFigureOut">
              <a:rPr lang="en-US" smtClean="0"/>
              <a:pPr/>
              <a:t>2/5/09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82563-7CE5-445E-9AF9-A3BFDAB0C0C5}" type="datetimeFigureOut">
              <a:rPr lang="en-US" smtClean="0"/>
              <a:pPr/>
              <a:t>2/5/09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D82563-7CE5-445E-9AF9-A3BFDAB0C0C5}" type="datetimeFigureOut">
              <a:rPr lang="en-US" smtClean="0"/>
              <a:pPr/>
              <a:t>2/5/09</a:t>
            </a:fld>
            <a:endParaRPr lang="en-US"/>
          </a:p>
        </p:txBody>
      </p:sp>
      <p:sp>
        <p:nvSpPr>
          <p:cNvPr id="9" name="Slide Number Placeholder 8"/>
          <p:cNvSpPr>
            <a:spLocks noGrp="1"/>
          </p:cNvSpPr>
          <p:nvPr>
            <p:ph type="sldNum" sz="quarter" idx="15"/>
          </p:nvPr>
        </p:nvSpPr>
        <p:spPr/>
        <p:txBody>
          <a:bodyPr rtlCol="0"/>
          <a:lstStyle/>
          <a:p>
            <a:fld id="{ED3C00D0-B382-46E5-87EC-E5F10E730EF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D82563-7CE5-445E-9AF9-A3BFDAB0C0C5}" type="datetimeFigureOut">
              <a:rPr lang="en-US" smtClean="0"/>
              <a:pPr/>
              <a:t>2/5/09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D3C00D0-B382-46E5-87EC-E5F10E730E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D82563-7CE5-445E-9AF9-A3BFDAB0C0C5}" type="datetimeFigureOut">
              <a:rPr lang="en-US" smtClean="0"/>
              <a:pPr/>
              <a:t>2/5/09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C00D0-B382-46E5-87EC-E5F10E730EF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D82563-7CE5-445E-9AF9-A3BFDAB0C0C5}" type="datetimeFigureOut">
              <a:rPr lang="en-US" smtClean="0"/>
              <a:pPr/>
              <a:t>2/5/09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C00D0-B382-46E5-87EC-E5F10E730EF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D82563-7CE5-445E-9AF9-A3BFDAB0C0C5}" type="datetimeFigureOut">
              <a:rPr lang="en-US" smtClean="0"/>
              <a:pPr/>
              <a:t>2/5/09</a:t>
            </a:fld>
            <a:endParaRPr lang="en-US"/>
          </a:p>
        </p:txBody>
      </p:sp>
      <p:sp>
        <p:nvSpPr>
          <p:cNvPr id="7" name="Slide Number Placeholder 6"/>
          <p:cNvSpPr>
            <a:spLocks noGrp="1"/>
          </p:cNvSpPr>
          <p:nvPr>
            <p:ph type="sldNum" sz="quarter" idx="11"/>
          </p:nvPr>
        </p:nvSpPr>
        <p:spPr/>
        <p:txBody>
          <a:bodyPr rtlCol="0"/>
          <a:lstStyle/>
          <a:p>
            <a:fld id="{ED3C00D0-B382-46E5-87EC-E5F10E730EF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82563-7CE5-445E-9AF9-A3BFDAB0C0C5}" type="datetimeFigureOut">
              <a:rPr lang="en-US" smtClean="0"/>
              <a:pPr/>
              <a:t>2/5/09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D82563-7CE5-445E-9AF9-A3BFDAB0C0C5}" type="datetimeFigureOut">
              <a:rPr lang="en-US" smtClean="0"/>
              <a:pPr/>
              <a:t>2/5/09</a:t>
            </a:fld>
            <a:endParaRPr lang="en-US"/>
          </a:p>
        </p:txBody>
      </p:sp>
      <p:sp>
        <p:nvSpPr>
          <p:cNvPr id="22" name="Slide Number Placeholder 21"/>
          <p:cNvSpPr>
            <a:spLocks noGrp="1"/>
          </p:cNvSpPr>
          <p:nvPr>
            <p:ph type="sldNum" sz="quarter" idx="15"/>
          </p:nvPr>
        </p:nvSpPr>
        <p:spPr/>
        <p:txBody>
          <a:bodyPr rtlCol="0"/>
          <a:lstStyle/>
          <a:p>
            <a:fld id="{ED3C00D0-B382-46E5-87EC-E5F10E730EF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D82563-7CE5-445E-9AF9-A3BFDAB0C0C5}" type="datetimeFigureOut">
              <a:rPr lang="en-US" smtClean="0"/>
              <a:pPr/>
              <a:t>2/5/09</a:t>
            </a:fld>
            <a:endParaRPr lang="en-US"/>
          </a:p>
        </p:txBody>
      </p:sp>
      <p:sp>
        <p:nvSpPr>
          <p:cNvPr id="18" name="Slide Number Placeholder 17"/>
          <p:cNvSpPr>
            <a:spLocks noGrp="1"/>
          </p:cNvSpPr>
          <p:nvPr>
            <p:ph type="sldNum" sz="quarter" idx="11"/>
          </p:nvPr>
        </p:nvSpPr>
        <p:spPr/>
        <p:txBody>
          <a:bodyPr rtlCol="0"/>
          <a:lstStyle/>
          <a:p>
            <a:fld id="{ED3C00D0-B382-46E5-87EC-E5F10E730EF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D82563-7CE5-445E-9AF9-A3BFDAB0C0C5}" type="datetimeFigureOut">
              <a:rPr lang="en-US" smtClean="0"/>
              <a:pPr/>
              <a:t>2/5/09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D3C00D0-B382-46E5-87EC-E5F10E730E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hart" Target="../charts/chart6.xml"/><Relationship Id="rId4" Type="http://schemas.openxmlformats.org/officeDocument/2006/relationships/chart" Target="../charts/chart2.xml"/><Relationship Id="rId5" Type="http://schemas.openxmlformats.org/officeDocument/2006/relationships/chart" Target="../charts/chart3.xml"/><Relationship Id="rId7"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 Id="rId6"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hart" Target="../charts/chart12.xml"/><Relationship Id="rId4" Type="http://schemas.openxmlformats.org/officeDocument/2006/relationships/chart" Target="../charts/chart8.xml"/><Relationship Id="rId5" Type="http://schemas.openxmlformats.org/officeDocument/2006/relationships/chart" Target="../charts/chart9.xml"/><Relationship Id="rId7" Type="http://schemas.openxmlformats.org/officeDocument/2006/relationships/chart" Target="../charts/chart11.xm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7.xml"/><Relationship Id="rId6" Type="http://schemas.openxmlformats.org/officeDocument/2006/relationships/chart" Target="../charts/char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3.xml"/><Relationship Id="rId4" Type="http://schemas.openxmlformats.org/officeDocument/2006/relationships/diagramQuickStyle" Target="../diagrams/quickStyle2.xml"/><Relationship Id="rId5" Type="http://schemas.openxmlformats.org/officeDocument/2006/relationships/diagramColors" Target="../diagrams/colors2.xml"/><Relationship Id="rId7" Type="http://schemas.openxmlformats.org/officeDocument/2006/relationships/diagramLayout" Target="../diagrams/layout3.xml"/><Relationship Id="rId1" Type="http://schemas.openxmlformats.org/officeDocument/2006/relationships/slideLayout" Target="../slideLayouts/slideLayout2.xml"/><Relationship Id="rId2" Type="http://schemas.openxmlformats.org/officeDocument/2006/relationships/diagramData" Target="../diagrams/data2.xml"/><Relationship Id="rId9" Type="http://schemas.openxmlformats.org/officeDocument/2006/relationships/diagramColors" Target="../diagrams/colors3.xml"/><Relationship Id="rId3" Type="http://schemas.openxmlformats.org/officeDocument/2006/relationships/diagramLayout" Target="../diagrams/layout2.xml"/><Relationship Id="rId6"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4" Type="http://schemas.openxmlformats.org/officeDocument/2006/relationships/diagramData" Target="../diagrams/data7.xml"/><Relationship Id="rId20" Type="http://schemas.openxmlformats.org/officeDocument/2006/relationships/diagramQuickStyle" Target="../diagrams/quickStyle8.xml"/><Relationship Id="rId4" Type="http://schemas.openxmlformats.org/officeDocument/2006/relationships/diagramQuickStyle" Target="../diagrams/quickStyle4.xml"/><Relationship Id="rId21" Type="http://schemas.openxmlformats.org/officeDocument/2006/relationships/diagramColors" Target="../diagrams/colors8.xml"/><Relationship Id="rId7" Type="http://schemas.openxmlformats.org/officeDocument/2006/relationships/diagramLayout" Target="../diagrams/layout5.xml"/><Relationship Id="rId11"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Data" Target="../diagrams/data5.xml"/><Relationship Id="rId16" Type="http://schemas.openxmlformats.org/officeDocument/2006/relationships/diagramQuickStyle" Target="../diagrams/quickStyle7.xml"/><Relationship Id="rId8" Type="http://schemas.openxmlformats.org/officeDocument/2006/relationships/diagramQuickStyle" Target="../diagrams/quickStyle5.xml"/><Relationship Id="rId13" Type="http://schemas.openxmlformats.org/officeDocument/2006/relationships/diagramColors" Target="../diagrams/colors6.xml"/><Relationship Id="rId10" Type="http://schemas.openxmlformats.org/officeDocument/2006/relationships/diagramData" Target="../diagrams/data6.xml"/><Relationship Id="rId5" Type="http://schemas.openxmlformats.org/officeDocument/2006/relationships/diagramColors" Target="../diagrams/colors4.xml"/><Relationship Id="rId15" Type="http://schemas.openxmlformats.org/officeDocument/2006/relationships/diagramLayout" Target="../diagrams/layout7.xml"/><Relationship Id="rId12" Type="http://schemas.openxmlformats.org/officeDocument/2006/relationships/diagramQuickStyle" Target="../diagrams/quickStyle6.xml"/><Relationship Id="rId17" Type="http://schemas.openxmlformats.org/officeDocument/2006/relationships/diagramColors" Target="../diagrams/colors7.xml"/><Relationship Id="rId19" Type="http://schemas.openxmlformats.org/officeDocument/2006/relationships/diagramLayout" Target="../diagrams/layout8.xml"/><Relationship Id="rId2" Type="http://schemas.openxmlformats.org/officeDocument/2006/relationships/diagramData" Target="../diagrams/data4.xml"/><Relationship Id="rId9" Type="http://schemas.openxmlformats.org/officeDocument/2006/relationships/diagramColors" Target="../diagrams/colors5.xml"/><Relationship Id="rId3" Type="http://schemas.openxmlformats.org/officeDocument/2006/relationships/diagramLayout" Target="../diagrams/layout4.xml"/><Relationship Id="rId18" Type="http://schemas.openxmlformats.org/officeDocument/2006/relationships/diagramData" Target="../diagrams/data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200" dirty="0" smtClean="0"/>
              <a:t>Final Exam Scheduler</a:t>
            </a:r>
            <a:endParaRPr lang="en-US" sz="4200" dirty="0"/>
          </a:p>
        </p:txBody>
      </p:sp>
      <p:sp>
        <p:nvSpPr>
          <p:cNvPr id="5" name="Subtitle 4"/>
          <p:cNvSpPr>
            <a:spLocks noGrp="1"/>
          </p:cNvSpPr>
          <p:nvPr>
            <p:ph type="subTitle" idx="1"/>
          </p:nvPr>
        </p:nvSpPr>
        <p:spPr>
          <a:xfrm>
            <a:off x="2286000" y="5003322"/>
            <a:ext cx="6172200" cy="1549878"/>
          </a:xfrm>
        </p:spPr>
        <p:txBody>
          <a:bodyPr>
            <a:normAutofit/>
          </a:bodyPr>
          <a:lstStyle/>
          <a:p>
            <a:r>
              <a:rPr lang="en-US" dirty="0" smtClean="0"/>
              <a:t>4005-735-01 Parallel Computing I </a:t>
            </a:r>
          </a:p>
          <a:p>
            <a:r>
              <a:rPr lang="en-US" dirty="0" smtClean="0"/>
              <a:t>G2. Team </a:t>
            </a:r>
            <a:r>
              <a:rPr lang="en-US" dirty="0" err="1" smtClean="0"/>
              <a:t>Kyz</a:t>
            </a:r>
            <a:endParaRPr lang="en-US" dirty="0" smtClean="0"/>
          </a:p>
          <a:p>
            <a:r>
              <a:rPr lang="en-US" dirty="0" smtClean="0"/>
              <a:t>Kevin Cheek, </a:t>
            </a:r>
            <a:r>
              <a:rPr lang="en-US" dirty="0" err="1" smtClean="0"/>
              <a:t>Yandong</a:t>
            </a:r>
            <a:r>
              <a:rPr lang="en-US" dirty="0" smtClean="0"/>
              <a:t> Wang, </a:t>
            </a:r>
            <a:r>
              <a:rPr lang="en-US" dirty="0" err="1" smtClean="0"/>
              <a:t>Ziyan</a:t>
            </a:r>
            <a:r>
              <a:rPr lang="en-US" dirty="0" smtClean="0"/>
              <a:t> Zhou</a:t>
            </a:r>
          </a:p>
          <a:p>
            <a:r>
              <a:rPr lang="en-US" dirty="0" smtClean="0"/>
              <a:t>http://tinyurl.com/ritkyz</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Brute-Force:  Sequential </a:t>
            </a:r>
            <a:endParaRPr lang="zh-CN" altLang="en-US" dirty="0"/>
          </a:p>
        </p:txBody>
      </p:sp>
      <p:sp>
        <p:nvSpPr>
          <p:cNvPr id="4" name="矩形 3"/>
          <p:cNvSpPr/>
          <p:nvPr/>
        </p:nvSpPr>
        <p:spPr>
          <a:xfrm>
            <a:off x="3124200" y="1981200"/>
            <a:ext cx="281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Give out one schedule</a:t>
            </a:r>
            <a:endParaRPr lang="zh-CN" altLang="en-US" dirty="0"/>
          </a:p>
        </p:txBody>
      </p:sp>
      <p:sp>
        <p:nvSpPr>
          <p:cNvPr id="5" name="矩形 4"/>
          <p:cNvSpPr/>
          <p:nvPr/>
        </p:nvSpPr>
        <p:spPr>
          <a:xfrm>
            <a:off x="3124200" y="3581400"/>
            <a:ext cx="281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Students vote this schedule</a:t>
            </a:r>
            <a:endParaRPr lang="zh-CN" altLang="en-US" dirty="0"/>
          </a:p>
        </p:txBody>
      </p:sp>
      <p:cxnSp>
        <p:nvCxnSpPr>
          <p:cNvPr id="23" name="肘形连接符 22"/>
          <p:cNvCxnSpPr>
            <a:stCxn id="4" idx="0"/>
            <a:endCxn id="52" idx="2"/>
          </p:cNvCxnSpPr>
          <p:nvPr/>
        </p:nvCxnSpPr>
        <p:spPr>
          <a:xfrm rot="16200000" flipH="1">
            <a:off x="2667000" y="3848100"/>
            <a:ext cx="3733800" cy="1588"/>
          </a:xfrm>
          <a:prstGeom prst="bentConnector5">
            <a:avLst>
              <a:gd name="adj1" fmla="val -6122"/>
              <a:gd name="adj2" fmla="val -150023410"/>
              <a:gd name="adj3" fmla="val 1129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 idx="2"/>
            <a:endCxn id="5" idx="0"/>
          </p:cNvCxnSpPr>
          <p:nvPr/>
        </p:nvCxnSpPr>
        <p:spPr>
          <a:xfrm rot="5400000">
            <a:off x="4038600" y="3086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124200" y="5105400"/>
            <a:ext cx="281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Compare to current optimal schedule</a:t>
            </a:r>
            <a:endParaRPr lang="zh-CN" altLang="en-US" dirty="0"/>
          </a:p>
        </p:txBody>
      </p:sp>
      <p:cxnSp>
        <p:nvCxnSpPr>
          <p:cNvPr id="55" name="直接箭头连接符 54"/>
          <p:cNvCxnSpPr>
            <a:stCxn id="5" idx="2"/>
            <a:endCxn id="52" idx="0"/>
          </p:cNvCxnSpPr>
          <p:nvPr/>
        </p:nvCxnSpPr>
        <p:spPr>
          <a:xfrm rot="5400000">
            <a:off x="4076700" y="4648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Brute-Force: </a:t>
            </a:r>
            <a:br>
              <a:rPr lang="en-US" altLang="zh-CN" dirty="0" smtClean="0"/>
            </a:br>
            <a:r>
              <a:rPr lang="en-US" altLang="zh-CN" dirty="0" smtClean="0"/>
              <a:t>First Cluster Parallel Design</a:t>
            </a:r>
            <a:endParaRPr lang="zh-CN" altLang="en-US" dirty="0"/>
          </a:p>
        </p:txBody>
      </p:sp>
      <p:sp>
        <p:nvSpPr>
          <p:cNvPr id="8" name="矩形 7"/>
          <p:cNvSpPr/>
          <p:nvPr/>
        </p:nvSpPr>
        <p:spPr>
          <a:xfrm>
            <a:off x="3429000" y="1828800"/>
            <a:ext cx="1371600" cy="533400"/>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Processor.1</a:t>
            </a:r>
          </a:p>
        </p:txBody>
      </p:sp>
      <p:sp>
        <p:nvSpPr>
          <p:cNvPr id="9" name="矩形 8"/>
          <p:cNvSpPr/>
          <p:nvPr/>
        </p:nvSpPr>
        <p:spPr>
          <a:xfrm>
            <a:off x="3429000" y="3200400"/>
            <a:ext cx="1371600" cy="533400"/>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Processor.2</a:t>
            </a:r>
          </a:p>
        </p:txBody>
      </p:sp>
      <p:sp>
        <p:nvSpPr>
          <p:cNvPr id="10" name="矩形 9"/>
          <p:cNvSpPr/>
          <p:nvPr/>
        </p:nvSpPr>
        <p:spPr>
          <a:xfrm>
            <a:off x="3429000" y="4572000"/>
            <a:ext cx="1371600" cy="533400"/>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Processor.3</a:t>
            </a:r>
          </a:p>
        </p:txBody>
      </p:sp>
      <p:sp>
        <p:nvSpPr>
          <p:cNvPr id="12" name="矩形 11"/>
          <p:cNvSpPr/>
          <p:nvPr/>
        </p:nvSpPr>
        <p:spPr>
          <a:xfrm>
            <a:off x="609600" y="1905000"/>
            <a:ext cx="2209800" cy="3429000"/>
          </a:xfrm>
          <a:prstGeom prst="rect">
            <a:avLst/>
          </a:prstGeom>
          <a:effectLst>
            <a:innerShdw blurRad="63500" dist="50800" dir="162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66800" y="3962400"/>
            <a:ext cx="1371600" cy="990600"/>
          </a:xfrm>
          <a:prstGeom prst="rect">
            <a:avLst/>
          </a:prstGeom>
          <a:solidFill>
            <a:schemeClr val="tx2">
              <a:lumMod val="75000"/>
            </a:schemeClr>
          </a:solidFill>
          <a:ln>
            <a:solidFill>
              <a:schemeClr val="tx2">
                <a:lumMod val="60000"/>
                <a:lumOff val="40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Worker</a:t>
            </a:r>
          </a:p>
        </p:txBody>
      </p:sp>
      <p:sp>
        <p:nvSpPr>
          <p:cNvPr id="13" name="矩形 12"/>
          <p:cNvSpPr/>
          <p:nvPr/>
        </p:nvSpPr>
        <p:spPr>
          <a:xfrm>
            <a:off x="1066800" y="2743200"/>
            <a:ext cx="1371600" cy="990600"/>
          </a:xfrm>
          <a:prstGeom prst="rect">
            <a:avLst/>
          </a:prstGeom>
          <a:solidFill>
            <a:schemeClr val="tx2">
              <a:lumMod val="75000"/>
            </a:schemeClr>
          </a:solidFill>
          <a:ln>
            <a:solidFill>
              <a:schemeClr val="tx2">
                <a:lumMod val="60000"/>
                <a:lumOff val="40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Master</a:t>
            </a:r>
          </a:p>
        </p:txBody>
      </p:sp>
      <p:sp>
        <p:nvSpPr>
          <p:cNvPr id="14" name="TextBox 13"/>
          <p:cNvSpPr txBox="1"/>
          <p:nvPr/>
        </p:nvSpPr>
        <p:spPr>
          <a:xfrm>
            <a:off x="609600" y="2133600"/>
            <a:ext cx="1371600" cy="381000"/>
          </a:xfrm>
          <a:prstGeom prst="rect">
            <a:avLst/>
          </a:prstGeom>
          <a:noFill/>
        </p:spPr>
        <p:txBody>
          <a:bodyPr wrap="square" rtlCol="0">
            <a:spAutoFit/>
          </a:bodyPr>
          <a:lstStyle/>
          <a:p>
            <a:r>
              <a:rPr lang="en-US" altLang="zh-CN" dirty="0" smtClean="0">
                <a:solidFill>
                  <a:schemeClr val="bg1"/>
                </a:solidFill>
              </a:rPr>
              <a:t>Processor.0</a:t>
            </a:r>
            <a:endParaRPr lang="zh-CN" altLang="en-US" dirty="0">
              <a:solidFill>
                <a:schemeClr val="bg1"/>
              </a:solidFill>
            </a:endParaRPr>
          </a:p>
        </p:txBody>
      </p:sp>
      <p:sp>
        <p:nvSpPr>
          <p:cNvPr id="15" name="矩形 14"/>
          <p:cNvSpPr/>
          <p:nvPr/>
        </p:nvSpPr>
        <p:spPr>
          <a:xfrm>
            <a:off x="3429000" y="5943600"/>
            <a:ext cx="1371600" cy="533400"/>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Processor.3</a:t>
            </a:r>
          </a:p>
        </p:txBody>
      </p:sp>
      <p:cxnSp>
        <p:nvCxnSpPr>
          <p:cNvPr id="35" name="肘形连接符 34"/>
          <p:cNvCxnSpPr>
            <a:stCxn id="13" idx="1"/>
            <a:endCxn id="5" idx="1"/>
          </p:cNvCxnSpPr>
          <p:nvPr/>
        </p:nvCxnSpPr>
        <p:spPr>
          <a:xfrm rot="10800000" flipV="1">
            <a:off x="1066800" y="3238500"/>
            <a:ext cx="1588" cy="1219200"/>
          </a:xfrm>
          <a:prstGeom prst="bentConnector3">
            <a:avLst>
              <a:gd name="adj1" fmla="val 14395466"/>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37" name="形状 36"/>
          <p:cNvCxnSpPr>
            <a:stCxn id="8" idx="0"/>
            <a:endCxn id="8" idx="3"/>
          </p:cNvCxnSpPr>
          <p:nvPr/>
        </p:nvCxnSpPr>
        <p:spPr>
          <a:xfrm rot="16200000" flipH="1">
            <a:off x="4324350" y="1619250"/>
            <a:ext cx="266700" cy="685800"/>
          </a:xfrm>
          <a:prstGeom prst="bentConnector4">
            <a:avLst>
              <a:gd name="adj1" fmla="val -85714"/>
              <a:gd name="adj2" fmla="val 1333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形状 38"/>
          <p:cNvCxnSpPr>
            <a:stCxn id="9" idx="0"/>
            <a:endCxn id="9" idx="3"/>
          </p:cNvCxnSpPr>
          <p:nvPr/>
        </p:nvCxnSpPr>
        <p:spPr>
          <a:xfrm rot="16200000" flipH="1">
            <a:off x="4324350" y="2990850"/>
            <a:ext cx="266700" cy="685800"/>
          </a:xfrm>
          <a:prstGeom prst="bentConnector4">
            <a:avLst>
              <a:gd name="adj1" fmla="val -85714"/>
              <a:gd name="adj2" fmla="val 1333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形状 40"/>
          <p:cNvCxnSpPr>
            <a:stCxn id="10" idx="0"/>
            <a:endCxn id="10" idx="3"/>
          </p:cNvCxnSpPr>
          <p:nvPr/>
        </p:nvCxnSpPr>
        <p:spPr>
          <a:xfrm rot="16200000" flipH="1">
            <a:off x="4324350" y="4362450"/>
            <a:ext cx="266700" cy="685800"/>
          </a:xfrm>
          <a:prstGeom prst="bentConnector4">
            <a:avLst>
              <a:gd name="adj1" fmla="val -85714"/>
              <a:gd name="adj2" fmla="val 1333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形状 42"/>
          <p:cNvCxnSpPr>
            <a:stCxn id="15" idx="0"/>
            <a:endCxn id="15" idx="3"/>
          </p:cNvCxnSpPr>
          <p:nvPr/>
        </p:nvCxnSpPr>
        <p:spPr>
          <a:xfrm rot="16200000" flipH="1">
            <a:off x="4324350" y="5734050"/>
            <a:ext cx="266700" cy="685800"/>
          </a:xfrm>
          <a:prstGeom prst="bentConnector4">
            <a:avLst>
              <a:gd name="adj1" fmla="val -85714"/>
              <a:gd name="adj2" fmla="val 133333"/>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18314" y="1664732"/>
            <a:ext cx="620486" cy="369332"/>
          </a:xfrm>
          <a:prstGeom prst="rect">
            <a:avLst/>
          </a:prstGeom>
          <a:noFill/>
        </p:spPr>
        <p:txBody>
          <a:bodyPr wrap="square" rtlCol="0">
            <a:spAutoFit/>
          </a:bodyPr>
          <a:lstStyle/>
          <a:p>
            <a:r>
              <a:rPr lang="en-US" altLang="zh-CN" dirty="0" smtClean="0"/>
              <a:t>vote</a:t>
            </a:r>
            <a:endParaRPr lang="zh-CN" altLang="en-US" dirty="0"/>
          </a:p>
        </p:txBody>
      </p:sp>
      <p:sp>
        <p:nvSpPr>
          <p:cNvPr id="45" name="TextBox 44"/>
          <p:cNvSpPr txBox="1"/>
          <p:nvPr/>
        </p:nvSpPr>
        <p:spPr>
          <a:xfrm>
            <a:off x="5018314" y="3036332"/>
            <a:ext cx="620486" cy="369332"/>
          </a:xfrm>
          <a:prstGeom prst="rect">
            <a:avLst/>
          </a:prstGeom>
          <a:noFill/>
        </p:spPr>
        <p:txBody>
          <a:bodyPr wrap="square" rtlCol="0">
            <a:spAutoFit/>
          </a:bodyPr>
          <a:lstStyle/>
          <a:p>
            <a:r>
              <a:rPr lang="en-US" altLang="zh-CN" dirty="0" smtClean="0"/>
              <a:t>vote</a:t>
            </a:r>
            <a:endParaRPr lang="zh-CN" altLang="en-US" dirty="0"/>
          </a:p>
        </p:txBody>
      </p:sp>
      <p:sp>
        <p:nvSpPr>
          <p:cNvPr id="46" name="TextBox 45"/>
          <p:cNvSpPr txBox="1"/>
          <p:nvPr/>
        </p:nvSpPr>
        <p:spPr>
          <a:xfrm>
            <a:off x="5018314" y="4407932"/>
            <a:ext cx="620486" cy="369332"/>
          </a:xfrm>
          <a:prstGeom prst="rect">
            <a:avLst/>
          </a:prstGeom>
          <a:noFill/>
        </p:spPr>
        <p:txBody>
          <a:bodyPr wrap="square" rtlCol="0">
            <a:spAutoFit/>
          </a:bodyPr>
          <a:lstStyle/>
          <a:p>
            <a:r>
              <a:rPr lang="en-US" altLang="zh-CN" dirty="0" smtClean="0"/>
              <a:t>vote</a:t>
            </a:r>
            <a:endParaRPr lang="zh-CN" altLang="en-US" dirty="0"/>
          </a:p>
        </p:txBody>
      </p:sp>
      <p:sp>
        <p:nvSpPr>
          <p:cNvPr id="47" name="TextBox 46"/>
          <p:cNvSpPr txBox="1"/>
          <p:nvPr/>
        </p:nvSpPr>
        <p:spPr>
          <a:xfrm>
            <a:off x="5018314" y="5791200"/>
            <a:ext cx="620486" cy="369332"/>
          </a:xfrm>
          <a:prstGeom prst="rect">
            <a:avLst/>
          </a:prstGeom>
          <a:noFill/>
        </p:spPr>
        <p:txBody>
          <a:bodyPr wrap="square" rtlCol="0">
            <a:spAutoFit/>
          </a:bodyPr>
          <a:lstStyle/>
          <a:p>
            <a:r>
              <a:rPr lang="en-US" altLang="zh-CN" dirty="0" smtClean="0"/>
              <a:t>vote</a:t>
            </a:r>
            <a:endParaRPr lang="zh-CN" altLang="en-US" dirty="0"/>
          </a:p>
        </p:txBody>
      </p:sp>
      <p:cxnSp>
        <p:nvCxnSpPr>
          <p:cNvPr id="51" name="直接箭头连接符 50"/>
          <p:cNvCxnSpPr>
            <a:stCxn id="13" idx="3"/>
            <a:endCxn id="8" idx="1"/>
          </p:cNvCxnSpPr>
          <p:nvPr/>
        </p:nvCxnSpPr>
        <p:spPr>
          <a:xfrm flipV="1">
            <a:off x="2438400" y="2095500"/>
            <a:ext cx="990600" cy="11430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53" name="直接箭头连接符 52"/>
          <p:cNvCxnSpPr>
            <a:stCxn id="13" idx="3"/>
            <a:endCxn id="9" idx="1"/>
          </p:cNvCxnSpPr>
          <p:nvPr/>
        </p:nvCxnSpPr>
        <p:spPr>
          <a:xfrm>
            <a:off x="2438400" y="3238500"/>
            <a:ext cx="990600" cy="2286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55" name="直接箭头连接符 54"/>
          <p:cNvCxnSpPr>
            <a:stCxn id="13" idx="3"/>
            <a:endCxn id="10" idx="1"/>
          </p:cNvCxnSpPr>
          <p:nvPr/>
        </p:nvCxnSpPr>
        <p:spPr>
          <a:xfrm>
            <a:off x="2438400" y="3238500"/>
            <a:ext cx="990600" cy="16002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58" name="直接箭头连接符 57"/>
          <p:cNvCxnSpPr>
            <a:stCxn id="13" idx="3"/>
            <a:endCxn id="15" idx="1"/>
          </p:cNvCxnSpPr>
          <p:nvPr/>
        </p:nvCxnSpPr>
        <p:spPr>
          <a:xfrm>
            <a:off x="2438400" y="3238500"/>
            <a:ext cx="990600" cy="29718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5638800" y="1143000"/>
            <a:ext cx="3048000" cy="2031325"/>
          </a:xfrm>
          <a:prstGeom prst="rect">
            <a:avLst/>
          </a:prstGeom>
          <a:noFill/>
        </p:spPr>
        <p:txBody>
          <a:bodyPr wrap="square" rtlCol="0">
            <a:spAutoFit/>
          </a:bodyPr>
          <a:lstStyle/>
          <a:p>
            <a:r>
              <a:rPr lang="en-US" altLang="zh-CN" b="1" dirty="0" smtClean="0"/>
              <a:t>Master:</a:t>
            </a:r>
          </a:p>
          <a:p>
            <a:pPr>
              <a:buFontTx/>
              <a:buChar char="-"/>
            </a:pPr>
            <a:r>
              <a:rPr lang="en-US" altLang="zh-CN" dirty="0" smtClean="0"/>
              <a:t>Schedule []</a:t>
            </a:r>
          </a:p>
          <a:p>
            <a:pPr>
              <a:buFontTx/>
              <a:buChar char="-"/>
            </a:pPr>
            <a:r>
              <a:rPr lang="en-US" altLang="zh-CN" dirty="0" smtClean="0"/>
              <a:t>Schedule Generator</a:t>
            </a:r>
          </a:p>
          <a:p>
            <a:pPr>
              <a:buFontTx/>
              <a:buChar char="-"/>
            </a:pPr>
            <a:r>
              <a:rPr lang="en-US" altLang="zh-CN" dirty="0" smtClean="0"/>
              <a:t>All the information of courses</a:t>
            </a:r>
          </a:p>
          <a:p>
            <a:pPr>
              <a:buFontTx/>
              <a:buChar char="-"/>
            </a:pPr>
            <a:r>
              <a:rPr lang="en-US" altLang="zh-CN" dirty="0" smtClean="0"/>
              <a:t> </a:t>
            </a:r>
            <a:r>
              <a:rPr lang="en-US" altLang="zh-CN" dirty="0" err="1"/>
              <a:t>ObjectBuf</a:t>
            </a:r>
            <a:r>
              <a:rPr lang="en-US" altLang="zh-CN" dirty="0"/>
              <a:t>&lt; Schedule &gt; </a:t>
            </a:r>
            <a:r>
              <a:rPr lang="en-US" altLang="zh-CN" dirty="0" err="1"/>
              <a:t>buf</a:t>
            </a:r>
            <a:r>
              <a:rPr lang="en-US" altLang="zh-CN" dirty="0"/>
              <a:t> = </a:t>
            </a:r>
            <a:r>
              <a:rPr lang="en-US" altLang="zh-CN" dirty="0" smtClean="0"/>
              <a:t>   </a:t>
            </a:r>
            <a:r>
              <a:rPr lang="en-US" altLang="zh-CN" dirty="0" err="1" smtClean="0"/>
              <a:t>ObjectBuf.</a:t>
            </a:r>
            <a:r>
              <a:rPr lang="en-US" altLang="zh-CN" i="1" dirty="0" err="1" smtClean="0"/>
              <a:t>sliceBuffer</a:t>
            </a:r>
            <a:r>
              <a:rPr lang="en-US" altLang="zh-CN" i="1" dirty="0" smtClean="0"/>
              <a:t>(Schedule[], Range);</a:t>
            </a:r>
            <a:endParaRPr lang="en-US" altLang="zh-CN" dirty="0" smtClean="0"/>
          </a:p>
        </p:txBody>
      </p:sp>
      <p:sp>
        <p:nvSpPr>
          <p:cNvPr id="60" name="TextBox 59"/>
          <p:cNvSpPr txBox="1"/>
          <p:nvPr/>
        </p:nvSpPr>
        <p:spPr>
          <a:xfrm>
            <a:off x="5715000" y="3170872"/>
            <a:ext cx="2895600" cy="1477328"/>
          </a:xfrm>
          <a:prstGeom prst="rect">
            <a:avLst/>
          </a:prstGeom>
          <a:noFill/>
        </p:spPr>
        <p:txBody>
          <a:bodyPr wrap="square" rtlCol="0">
            <a:spAutoFit/>
          </a:bodyPr>
          <a:lstStyle/>
          <a:p>
            <a:r>
              <a:rPr lang="en-US" altLang="zh-CN" b="1" dirty="0" smtClean="0"/>
              <a:t>Worker:</a:t>
            </a:r>
          </a:p>
          <a:p>
            <a:pPr>
              <a:buFontTx/>
              <a:buChar char="-"/>
            </a:pPr>
            <a:r>
              <a:rPr lang="en-US" altLang="zh-CN" dirty="0" smtClean="0"/>
              <a:t> Schedule[]</a:t>
            </a:r>
          </a:p>
          <a:p>
            <a:pPr>
              <a:buFontTx/>
              <a:buChar char="-"/>
            </a:pPr>
            <a:r>
              <a:rPr lang="en-US" altLang="zh-CN" dirty="0" smtClean="0"/>
              <a:t> Optimal Schedule</a:t>
            </a:r>
          </a:p>
          <a:p>
            <a:pPr>
              <a:buFontTx/>
              <a:buChar char="-"/>
            </a:pPr>
            <a:r>
              <a:rPr lang="en-US" altLang="zh-CN" dirty="0"/>
              <a:t> </a:t>
            </a:r>
            <a:r>
              <a:rPr lang="en-US" altLang="zh-CN" dirty="0" smtClean="0"/>
              <a:t>All the information of students</a:t>
            </a:r>
          </a:p>
        </p:txBody>
      </p:sp>
      <p:sp>
        <p:nvSpPr>
          <p:cNvPr id="61" name="TextBox 60"/>
          <p:cNvSpPr txBox="1"/>
          <p:nvPr/>
        </p:nvSpPr>
        <p:spPr>
          <a:xfrm>
            <a:off x="5715000" y="4648200"/>
            <a:ext cx="2743200" cy="2031325"/>
          </a:xfrm>
          <a:prstGeom prst="rect">
            <a:avLst/>
          </a:prstGeom>
          <a:noFill/>
        </p:spPr>
        <p:txBody>
          <a:bodyPr wrap="square" rtlCol="0">
            <a:spAutoFit/>
          </a:bodyPr>
          <a:lstStyle/>
          <a:p>
            <a:r>
              <a:rPr lang="en-US" altLang="zh-CN" b="1" dirty="0" smtClean="0"/>
              <a:t>Communication Method:</a:t>
            </a:r>
          </a:p>
          <a:p>
            <a:pPr>
              <a:buFontTx/>
              <a:buChar char="-"/>
            </a:pPr>
            <a:r>
              <a:rPr lang="en-US" altLang="zh-CN" i="1" dirty="0" err="1" smtClean="0"/>
              <a:t>world.receive</a:t>
            </a:r>
            <a:r>
              <a:rPr lang="en-US" altLang="zh-CN" i="1" dirty="0" smtClean="0"/>
              <a:t>(pro, </a:t>
            </a:r>
            <a:r>
              <a:rPr lang="en-US" altLang="zh-CN" i="1" dirty="0" err="1" smtClean="0"/>
              <a:t>buf</a:t>
            </a:r>
            <a:r>
              <a:rPr lang="en-US" altLang="zh-CN" i="1" dirty="0" smtClean="0"/>
              <a:t>);</a:t>
            </a:r>
          </a:p>
          <a:p>
            <a:pPr>
              <a:buFontTx/>
              <a:buChar char="-"/>
            </a:pPr>
            <a:r>
              <a:rPr lang="en-US" altLang="zh-CN" i="1" dirty="0" err="1" smtClean="0"/>
              <a:t>world.send</a:t>
            </a:r>
            <a:r>
              <a:rPr lang="en-US" altLang="zh-CN" i="1" dirty="0" smtClean="0"/>
              <a:t>(</a:t>
            </a:r>
            <a:r>
              <a:rPr lang="en-US" altLang="zh-CN" i="1" dirty="0" err="1" smtClean="0"/>
              <a:t>pro,tag</a:t>
            </a:r>
            <a:r>
              <a:rPr lang="en-US" altLang="zh-CN" i="1" dirty="0" smtClean="0"/>
              <a:t>, </a:t>
            </a:r>
            <a:r>
              <a:rPr lang="en-US" altLang="zh-CN" i="1" dirty="0" err="1" smtClean="0"/>
              <a:t>buf</a:t>
            </a:r>
            <a:r>
              <a:rPr lang="en-US" altLang="zh-CN" i="1" dirty="0" smtClean="0"/>
              <a:t>);</a:t>
            </a:r>
          </a:p>
          <a:p>
            <a:r>
              <a:rPr lang="en-US" altLang="zh-CN" i="1" dirty="0" smtClean="0"/>
              <a:t>- </a:t>
            </a:r>
            <a:r>
              <a:rPr lang="en-US" altLang="zh-CN" dirty="0" err="1" smtClean="0"/>
              <a:t>CommRequest</a:t>
            </a:r>
            <a:r>
              <a:rPr lang="en-US" altLang="zh-CN" dirty="0" smtClean="0"/>
              <a:t> request;</a:t>
            </a:r>
            <a:endParaRPr lang="en-US" altLang="zh-CN" b="1" dirty="0"/>
          </a:p>
          <a:p>
            <a:r>
              <a:rPr lang="en-US" altLang="zh-CN" i="1" dirty="0" err="1" smtClean="0"/>
              <a:t>world.receive</a:t>
            </a:r>
            <a:r>
              <a:rPr lang="en-US" altLang="zh-CN" i="1" dirty="0" smtClean="0"/>
              <a:t>(0</a:t>
            </a:r>
            <a:r>
              <a:rPr lang="en-US" altLang="zh-CN" i="1" dirty="0"/>
              <a:t>, </a:t>
            </a:r>
            <a:r>
              <a:rPr lang="en-US" altLang="zh-CN" i="1" dirty="0" smtClean="0"/>
              <a:t>tag, </a:t>
            </a:r>
            <a:r>
              <a:rPr lang="en-US" altLang="zh-CN" i="1" dirty="0" err="1" smtClean="0"/>
              <a:t>buf</a:t>
            </a:r>
            <a:r>
              <a:rPr lang="en-US" altLang="zh-CN" i="1" dirty="0" smtClean="0"/>
              <a:t>, </a:t>
            </a:r>
            <a:r>
              <a:rPr lang="en-US" altLang="zh-CN" i="1" dirty="0"/>
              <a:t>request);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Brute-Force: First Design Expected </a:t>
            </a:r>
            <a:r>
              <a:rPr lang="en-US" altLang="zh-CN" dirty="0" err="1" smtClean="0"/>
              <a:t>Sizeup</a:t>
            </a:r>
            <a:endParaRPr lang="zh-CN" altLang="en-US" dirty="0"/>
          </a:p>
        </p:txBody>
      </p:sp>
      <p:sp>
        <p:nvSpPr>
          <p:cNvPr id="5" name="圆角矩形 4"/>
          <p:cNvSpPr/>
          <p:nvPr/>
        </p:nvSpPr>
        <p:spPr>
          <a:xfrm>
            <a:off x="8382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 name="圆角矩形 5"/>
          <p:cNvSpPr/>
          <p:nvPr/>
        </p:nvSpPr>
        <p:spPr>
          <a:xfrm>
            <a:off x="22098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圆角矩形 6"/>
          <p:cNvSpPr/>
          <p:nvPr/>
        </p:nvSpPr>
        <p:spPr>
          <a:xfrm>
            <a:off x="35052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圆角矩形 7"/>
          <p:cNvSpPr/>
          <p:nvPr/>
        </p:nvSpPr>
        <p:spPr>
          <a:xfrm>
            <a:off x="47244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圆角矩形 8"/>
          <p:cNvSpPr/>
          <p:nvPr/>
        </p:nvSpPr>
        <p:spPr>
          <a:xfrm>
            <a:off x="60198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 name="圆角矩形 9"/>
          <p:cNvSpPr/>
          <p:nvPr/>
        </p:nvSpPr>
        <p:spPr>
          <a:xfrm>
            <a:off x="7239000" y="20574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箭头连接符 17"/>
          <p:cNvCxnSpPr>
            <a:stCxn id="5" idx="2"/>
          </p:cNvCxnSpPr>
          <p:nvPr/>
        </p:nvCxnSpPr>
        <p:spPr>
          <a:xfrm rot="5400000">
            <a:off x="-1028700" y="4533900"/>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342106" y="4533106"/>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1637506" y="4533106"/>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2856706" y="4533106"/>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4153694" y="4533106"/>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5371305" y="4533106"/>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33400" y="2819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33400" y="3429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05000" y="3429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33400" y="4038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905000" y="4038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200400" y="4038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 y="4724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905000" y="4724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200400" y="4724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419600" y="4724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33400" y="5334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05000" y="5334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200400" y="5334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419600" y="5334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15000" y="5334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334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9050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2004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4196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150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934200" y="5943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Brute-Force: Relentless Reality</a:t>
            </a:r>
            <a:endParaRPr lang="zh-CN" altLang="en-US" dirty="0"/>
          </a:p>
        </p:txBody>
      </p:sp>
      <p:sp>
        <p:nvSpPr>
          <p:cNvPr id="3" name="内容占位符 2"/>
          <p:cNvSpPr>
            <a:spLocks noGrp="1"/>
          </p:cNvSpPr>
          <p:nvPr>
            <p:ph idx="1"/>
          </p:nvPr>
        </p:nvSpPr>
        <p:spPr>
          <a:xfrm>
            <a:off x="457200" y="1219200"/>
            <a:ext cx="8229600" cy="5638800"/>
          </a:xfrm>
        </p:spPr>
        <p:txBody>
          <a:bodyPr>
            <a:normAutofit fontScale="92500" lnSpcReduction="10000"/>
          </a:bodyPr>
          <a:lstStyle/>
          <a:p>
            <a:endParaRPr lang="en-US" altLang="zh-CN" sz="1800" dirty="0" smtClean="0"/>
          </a:p>
          <a:p>
            <a:r>
              <a:rPr lang="en-US" altLang="zh-CN" sz="1800" dirty="0" smtClean="0"/>
              <a:t>(1): 10000 </a:t>
            </a:r>
            <a:r>
              <a:rPr lang="en-US" altLang="zh-CN" sz="1800" dirty="0" err="1" smtClean="0"/>
              <a:t>msc</a:t>
            </a:r>
            <a:r>
              <a:rPr lang="en-US" altLang="zh-CN" sz="1800" dirty="0" smtClean="0"/>
              <a:t>, </a:t>
            </a:r>
          </a:p>
          <a:p>
            <a:pPr>
              <a:buNone/>
            </a:pPr>
            <a:r>
              <a:rPr lang="en-US" altLang="zh-CN" sz="1800" dirty="0" smtClean="0"/>
              <a:t>	pieces size 50</a:t>
            </a:r>
          </a:p>
          <a:p>
            <a:endParaRPr lang="en-US" altLang="zh-CN" sz="1800" dirty="0" smtClean="0"/>
          </a:p>
          <a:p>
            <a:endParaRPr lang="en-US" altLang="zh-CN" sz="1800" dirty="0" smtClean="0"/>
          </a:p>
          <a:p>
            <a:endParaRPr lang="en-US" altLang="zh-CN" sz="1800" dirty="0" smtClean="0"/>
          </a:p>
          <a:p>
            <a:endParaRPr lang="en-US" altLang="zh-CN" sz="1800" dirty="0" smtClean="0"/>
          </a:p>
          <a:p>
            <a:r>
              <a:rPr lang="en-US" altLang="zh-CN" sz="1800" dirty="0" smtClean="0"/>
              <a:t>(2): 10000 </a:t>
            </a:r>
            <a:r>
              <a:rPr lang="en-US" altLang="zh-CN" sz="1800" dirty="0" err="1" smtClean="0"/>
              <a:t>msc</a:t>
            </a:r>
            <a:r>
              <a:rPr lang="en-US" altLang="zh-CN" sz="1800" dirty="0" smtClean="0"/>
              <a:t>,</a:t>
            </a:r>
          </a:p>
          <a:p>
            <a:pPr>
              <a:buNone/>
            </a:pPr>
            <a:r>
              <a:rPr lang="en-US" altLang="zh-CN" sz="1800" dirty="0" smtClean="0"/>
              <a:t>	Pieces size 150</a:t>
            </a:r>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en-US" altLang="zh-CN" sz="1800" dirty="0" smtClean="0"/>
              <a:t>(3): 10000 </a:t>
            </a:r>
            <a:r>
              <a:rPr lang="en-US" altLang="zh-CN" sz="1800" dirty="0" err="1" smtClean="0"/>
              <a:t>msc</a:t>
            </a:r>
            <a:endParaRPr lang="en-US" altLang="zh-CN" sz="1800" dirty="0" smtClean="0"/>
          </a:p>
          <a:p>
            <a:pPr>
              <a:buNone/>
            </a:pPr>
            <a:r>
              <a:rPr lang="en-US" altLang="zh-CN" sz="1800" dirty="0" smtClean="0"/>
              <a:t>	Pieces size 1000</a:t>
            </a:r>
            <a:endParaRPr lang="zh-CN" altLang="en-US" sz="1800" dirty="0" smtClean="0"/>
          </a:p>
          <a:p>
            <a:pPr>
              <a:buNone/>
            </a:pPr>
            <a:r>
              <a:rPr lang="en-US" altLang="zh-CN" sz="1800" dirty="0" smtClean="0"/>
              <a:t>	</a:t>
            </a:r>
          </a:p>
          <a:p>
            <a:pPr>
              <a:buNone/>
            </a:pPr>
            <a:r>
              <a:rPr lang="en-US" altLang="zh-CN" sz="1800" dirty="0" smtClean="0"/>
              <a:t>	</a:t>
            </a:r>
          </a:p>
          <a:p>
            <a:pPr>
              <a:buNone/>
            </a:pPr>
            <a:endParaRPr lang="en-US" altLang="zh-CN" sz="1800" dirty="0" smtClean="0"/>
          </a:p>
          <a:p>
            <a:pPr>
              <a:buNone/>
            </a:pPr>
            <a:endParaRPr lang="en-US" altLang="zh-CN" sz="1800" dirty="0" smtClean="0"/>
          </a:p>
          <a:p>
            <a:pPr>
              <a:buNone/>
            </a:pPr>
            <a:endParaRPr lang="en-US" altLang="zh-CN" sz="1800" dirty="0" smtClean="0"/>
          </a:p>
        </p:txBody>
      </p:sp>
      <p:graphicFrame>
        <p:nvGraphicFramePr>
          <p:cNvPr id="5" name="图表 4"/>
          <p:cNvGraphicFramePr/>
          <p:nvPr/>
        </p:nvGraphicFramePr>
        <p:xfrm>
          <a:off x="2286000" y="1371600"/>
          <a:ext cx="2952750" cy="1895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5257800" y="1066800"/>
          <a:ext cx="3305175" cy="21336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p:nvPr/>
        </p:nvGraphicFramePr>
        <p:xfrm>
          <a:off x="2438400" y="3124200"/>
          <a:ext cx="2895600" cy="1905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286376" y="3048000"/>
          <a:ext cx="3552824" cy="19907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2514600" y="4876800"/>
          <a:ext cx="2895600" cy="19621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图表 9"/>
          <p:cNvGraphicFramePr/>
          <p:nvPr/>
        </p:nvGraphicFramePr>
        <p:xfrm>
          <a:off x="5334000" y="4800600"/>
          <a:ext cx="3362325" cy="20574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标题 1"/>
          <p:cNvSpPr>
            <a:spLocks noGrp="1"/>
          </p:cNvSpPr>
          <p:nvPr>
            <p:ph type="title"/>
          </p:nvPr>
        </p:nvSpPr>
        <p:spPr/>
        <p:txBody>
          <a:bodyPr/>
          <a:lstStyle/>
          <a:p>
            <a:r>
              <a:rPr lang="en-US" altLang="zh-CN" dirty="0" smtClean="0"/>
              <a:t>Brute-Force: Redesign</a:t>
            </a:r>
            <a:endParaRPr lang="zh-CN" altLang="en-US" dirty="0"/>
          </a:p>
        </p:txBody>
      </p:sp>
      <p:sp>
        <p:nvSpPr>
          <p:cNvPr id="85" name="矩形 84"/>
          <p:cNvSpPr/>
          <p:nvPr/>
        </p:nvSpPr>
        <p:spPr>
          <a:xfrm>
            <a:off x="6096000" y="1752600"/>
            <a:ext cx="2743200" cy="3733800"/>
          </a:xfrm>
          <a:prstGeom prst="rect">
            <a:avLst/>
          </a:prstGeom>
          <a:effectLst>
            <a:innerShdw blurRad="63500" dist="50800" dir="162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PP</a:t>
            </a:r>
            <a:endParaRPr lang="zh-CN" altLang="en-US" dirty="0"/>
          </a:p>
        </p:txBody>
      </p:sp>
      <p:sp>
        <p:nvSpPr>
          <p:cNvPr id="86" name="矩形 85"/>
          <p:cNvSpPr/>
          <p:nvPr/>
        </p:nvSpPr>
        <p:spPr>
          <a:xfrm>
            <a:off x="6248400" y="25146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Give out one schedule</a:t>
            </a:r>
            <a:endParaRPr lang="zh-CN" altLang="en-US" dirty="0"/>
          </a:p>
        </p:txBody>
      </p:sp>
      <p:sp>
        <p:nvSpPr>
          <p:cNvPr id="87" name="矩形 86"/>
          <p:cNvSpPr/>
          <p:nvPr/>
        </p:nvSpPr>
        <p:spPr>
          <a:xfrm>
            <a:off x="6248400" y="34290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Students vote this schedule</a:t>
            </a:r>
            <a:endParaRPr lang="zh-CN" altLang="en-US" dirty="0"/>
          </a:p>
        </p:txBody>
      </p:sp>
      <p:cxnSp>
        <p:nvCxnSpPr>
          <p:cNvPr id="88" name="肘形连接符 22"/>
          <p:cNvCxnSpPr>
            <a:stCxn id="86" idx="0"/>
            <a:endCxn id="90" idx="2"/>
          </p:cNvCxnSpPr>
          <p:nvPr/>
        </p:nvCxnSpPr>
        <p:spPr>
          <a:xfrm rot="16200000" flipH="1">
            <a:off x="6134100" y="3695700"/>
            <a:ext cx="2362200" cy="1588"/>
          </a:xfrm>
          <a:prstGeom prst="bentConnector5">
            <a:avLst>
              <a:gd name="adj1" fmla="val -9677"/>
              <a:gd name="adj2" fmla="val 81574307"/>
              <a:gd name="adj3" fmla="val 109677"/>
            </a:avLst>
          </a:prstGeom>
          <a:ln>
            <a:tailEnd type="arrow"/>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86" idx="2"/>
            <a:endCxn id="87" idx="0"/>
          </p:cNvCxnSpPr>
          <p:nvPr/>
        </p:nvCxnSpPr>
        <p:spPr>
          <a:xfrm rot="5400000">
            <a:off x="7162800" y="3276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矩形 89"/>
          <p:cNvSpPr/>
          <p:nvPr/>
        </p:nvSpPr>
        <p:spPr>
          <a:xfrm>
            <a:off x="6248400" y="42672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Compare to current optimal schedule</a:t>
            </a:r>
            <a:endParaRPr lang="zh-CN" altLang="en-US" dirty="0"/>
          </a:p>
        </p:txBody>
      </p:sp>
      <p:cxnSp>
        <p:nvCxnSpPr>
          <p:cNvPr id="91" name="直接箭头连接符 90"/>
          <p:cNvCxnSpPr>
            <a:stCxn id="87" idx="2"/>
            <a:endCxn id="90" idx="0"/>
          </p:cNvCxnSpPr>
          <p:nvPr/>
        </p:nvCxnSpPr>
        <p:spPr>
          <a:xfrm rot="5400000">
            <a:off x="7200900" y="41529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6781800" y="1828800"/>
            <a:ext cx="1295400" cy="369332"/>
          </a:xfrm>
          <a:prstGeom prst="rect">
            <a:avLst/>
          </a:prstGeom>
          <a:noFill/>
        </p:spPr>
        <p:txBody>
          <a:bodyPr wrap="square" rtlCol="0">
            <a:spAutoFit/>
          </a:bodyPr>
          <a:lstStyle/>
          <a:p>
            <a:r>
              <a:rPr lang="en-US" altLang="zh-CN" dirty="0" smtClean="0"/>
              <a:t>Processor.3</a:t>
            </a:r>
            <a:endParaRPr lang="zh-CN" altLang="en-US" dirty="0"/>
          </a:p>
        </p:txBody>
      </p:sp>
      <p:sp>
        <p:nvSpPr>
          <p:cNvPr id="110" name="矩形 109"/>
          <p:cNvSpPr/>
          <p:nvPr/>
        </p:nvSpPr>
        <p:spPr>
          <a:xfrm>
            <a:off x="3124200" y="1752600"/>
            <a:ext cx="2743200" cy="3733800"/>
          </a:xfrm>
          <a:prstGeom prst="rect">
            <a:avLst/>
          </a:prstGeom>
          <a:effectLst>
            <a:innerShdw blurRad="63500" dist="50800" dir="162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PP</a:t>
            </a:r>
            <a:endParaRPr lang="zh-CN" altLang="en-US" dirty="0"/>
          </a:p>
        </p:txBody>
      </p:sp>
      <p:sp>
        <p:nvSpPr>
          <p:cNvPr id="111" name="矩形 110"/>
          <p:cNvSpPr/>
          <p:nvPr/>
        </p:nvSpPr>
        <p:spPr>
          <a:xfrm>
            <a:off x="3276600" y="25146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Give out one schedule</a:t>
            </a:r>
            <a:endParaRPr lang="zh-CN" altLang="en-US" dirty="0"/>
          </a:p>
        </p:txBody>
      </p:sp>
      <p:sp>
        <p:nvSpPr>
          <p:cNvPr id="112" name="矩形 111"/>
          <p:cNvSpPr/>
          <p:nvPr/>
        </p:nvSpPr>
        <p:spPr>
          <a:xfrm>
            <a:off x="3276600" y="34290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Students vote this schedule</a:t>
            </a:r>
            <a:endParaRPr lang="zh-CN" altLang="en-US" dirty="0"/>
          </a:p>
        </p:txBody>
      </p:sp>
      <p:cxnSp>
        <p:nvCxnSpPr>
          <p:cNvPr id="113" name="肘形连接符 22"/>
          <p:cNvCxnSpPr>
            <a:stCxn id="111" idx="0"/>
            <a:endCxn id="115" idx="2"/>
          </p:cNvCxnSpPr>
          <p:nvPr/>
        </p:nvCxnSpPr>
        <p:spPr>
          <a:xfrm rot="16200000" flipH="1">
            <a:off x="3162300" y="3695700"/>
            <a:ext cx="2362200" cy="1588"/>
          </a:xfrm>
          <a:prstGeom prst="bentConnector5">
            <a:avLst>
              <a:gd name="adj1" fmla="val -9677"/>
              <a:gd name="adj2" fmla="val 81574307"/>
              <a:gd name="adj3" fmla="val 109677"/>
            </a:avLst>
          </a:prstGeom>
          <a:ln>
            <a:tailEnd type="arrow"/>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111" idx="2"/>
            <a:endCxn id="112" idx="0"/>
          </p:cNvCxnSpPr>
          <p:nvPr/>
        </p:nvCxnSpPr>
        <p:spPr>
          <a:xfrm rot="5400000">
            <a:off x="4191000" y="3276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5" name="矩形 114"/>
          <p:cNvSpPr/>
          <p:nvPr/>
        </p:nvSpPr>
        <p:spPr>
          <a:xfrm>
            <a:off x="3276600" y="42672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Compare to current optimal schedule</a:t>
            </a:r>
            <a:endParaRPr lang="zh-CN" altLang="en-US" dirty="0"/>
          </a:p>
        </p:txBody>
      </p:sp>
      <p:cxnSp>
        <p:nvCxnSpPr>
          <p:cNvPr id="116" name="直接箭头连接符 115"/>
          <p:cNvCxnSpPr>
            <a:stCxn id="112" idx="2"/>
            <a:endCxn id="115" idx="0"/>
          </p:cNvCxnSpPr>
          <p:nvPr/>
        </p:nvCxnSpPr>
        <p:spPr>
          <a:xfrm rot="5400000">
            <a:off x="4229100" y="41529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3810000" y="1828800"/>
            <a:ext cx="1295400" cy="369332"/>
          </a:xfrm>
          <a:prstGeom prst="rect">
            <a:avLst/>
          </a:prstGeom>
          <a:noFill/>
        </p:spPr>
        <p:txBody>
          <a:bodyPr wrap="square" rtlCol="0">
            <a:spAutoFit/>
          </a:bodyPr>
          <a:lstStyle/>
          <a:p>
            <a:r>
              <a:rPr lang="en-US" altLang="zh-CN" dirty="0" smtClean="0"/>
              <a:t>Processor.2</a:t>
            </a:r>
            <a:endParaRPr lang="zh-CN" altLang="en-US" dirty="0"/>
          </a:p>
        </p:txBody>
      </p:sp>
      <p:sp>
        <p:nvSpPr>
          <p:cNvPr id="118" name="矩形 117"/>
          <p:cNvSpPr/>
          <p:nvPr/>
        </p:nvSpPr>
        <p:spPr>
          <a:xfrm>
            <a:off x="152400" y="1752600"/>
            <a:ext cx="2743200" cy="3733800"/>
          </a:xfrm>
          <a:prstGeom prst="rect">
            <a:avLst/>
          </a:prstGeom>
          <a:effectLst>
            <a:innerShdw blurRad="63500" dist="50800" dir="162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PP</a:t>
            </a:r>
            <a:endParaRPr lang="zh-CN" altLang="en-US" dirty="0"/>
          </a:p>
        </p:txBody>
      </p:sp>
      <p:sp>
        <p:nvSpPr>
          <p:cNvPr id="119" name="矩形 118"/>
          <p:cNvSpPr/>
          <p:nvPr/>
        </p:nvSpPr>
        <p:spPr>
          <a:xfrm>
            <a:off x="304800" y="25146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Give out one schedule</a:t>
            </a:r>
            <a:endParaRPr lang="zh-CN" altLang="en-US" dirty="0"/>
          </a:p>
        </p:txBody>
      </p:sp>
      <p:sp>
        <p:nvSpPr>
          <p:cNvPr id="120" name="矩形 119"/>
          <p:cNvSpPr/>
          <p:nvPr/>
        </p:nvSpPr>
        <p:spPr>
          <a:xfrm>
            <a:off x="304800" y="34290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Students vote this schedule</a:t>
            </a:r>
            <a:endParaRPr lang="zh-CN" altLang="en-US" dirty="0"/>
          </a:p>
        </p:txBody>
      </p:sp>
      <p:cxnSp>
        <p:nvCxnSpPr>
          <p:cNvPr id="121" name="肘形连接符 22"/>
          <p:cNvCxnSpPr>
            <a:stCxn id="119" idx="0"/>
            <a:endCxn id="123" idx="2"/>
          </p:cNvCxnSpPr>
          <p:nvPr/>
        </p:nvCxnSpPr>
        <p:spPr>
          <a:xfrm rot="16200000" flipH="1">
            <a:off x="190500" y="3695700"/>
            <a:ext cx="2362200" cy="1588"/>
          </a:xfrm>
          <a:prstGeom prst="bentConnector5">
            <a:avLst>
              <a:gd name="adj1" fmla="val -9677"/>
              <a:gd name="adj2" fmla="val 81574307"/>
              <a:gd name="adj3" fmla="val 109677"/>
            </a:avLst>
          </a:prstGeom>
          <a:ln>
            <a:tailEnd type="arrow"/>
          </a:ln>
        </p:spPr>
        <p:style>
          <a:lnRef idx="1">
            <a:schemeClr val="dk1"/>
          </a:lnRef>
          <a:fillRef idx="0">
            <a:schemeClr val="dk1"/>
          </a:fillRef>
          <a:effectRef idx="0">
            <a:schemeClr val="dk1"/>
          </a:effectRef>
          <a:fontRef idx="minor">
            <a:schemeClr val="tx1"/>
          </a:fontRef>
        </p:style>
      </p:cxnSp>
      <p:cxnSp>
        <p:nvCxnSpPr>
          <p:cNvPr id="122" name="直接箭头连接符 121"/>
          <p:cNvCxnSpPr>
            <a:stCxn id="119" idx="2"/>
            <a:endCxn id="120" idx="0"/>
          </p:cNvCxnSpPr>
          <p:nvPr/>
        </p:nvCxnSpPr>
        <p:spPr>
          <a:xfrm rot="5400000">
            <a:off x="1219200" y="3276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矩形 122"/>
          <p:cNvSpPr/>
          <p:nvPr/>
        </p:nvSpPr>
        <p:spPr>
          <a:xfrm>
            <a:off x="304800" y="42672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Compare to current optimal schedule</a:t>
            </a:r>
            <a:endParaRPr lang="zh-CN" altLang="en-US" dirty="0"/>
          </a:p>
        </p:txBody>
      </p:sp>
      <p:cxnSp>
        <p:nvCxnSpPr>
          <p:cNvPr id="124" name="直接箭头连接符 123"/>
          <p:cNvCxnSpPr>
            <a:stCxn id="120" idx="2"/>
            <a:endCxn id="123" idx="0"/>
          </p:cNvCxnSpPr>
          <p:nvPr/>
        </p:nvCxnSpPr>
        <p:spPr>
          <a:xfrm rot="5400000">
            <a:off x="1257300" y="41529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a:off x="838200" y="1828800"/>
            <a:ext cx="1295400" cy="369332"/>
          </a:xfrm>
          <a:prstGeom prst="rect">
            <a:avLst/>
          </a:prstGeom>
          <a:noFill/>
        </p:spPr>
        <p:txBody>
          <a:bodyPr wrap="square" rtlCol="0">
            <a:spAutoFit/>
          </a:bodyPr>
          <a:lstStyle/>
          <a:p>
            <a:r>
              <a:rPr lang="en-US" altLang="zh-CN" dirty="0" smtClean="0"/>
              <a:t>Processor.1</a:t>
            </a:r>
            <a:endParaRPr lang="zh-CN" altLang="en-US" dirty="0"/>
          </a:p>
        </p:txBody>
      </p:sp>
      <p:sp>
        <p:nvSpPr>
          <p:cNvPr id="126" name="矩形 125"/>
          <p:cNvSpPr/>
          <p:nvPr/>
        </p:nvSpPr>
        <p:spPr>
          <a:xfrm>
            <a:off x="3657600" y="601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Master</a:t>
            </a:r>
            <a:endParaRPr lang="zh-CN" altLang="en-US" dirty="0"/>
          </a:p>
        </p:txBody>
      </p:sp>
      <p:cxnSp>
        <p:nvCxnSpPr>
          <p:cNvPr id="128" name="直接箭头连接符 127"/>
          <p:cNvCxnSpPr>
            <a:endCxn id="126" idx="0"/>
          </p:cNvCxnSpPr>
          <p:nvPr/>
        </p:nvCxnSpPr>
        <p:spPr>
          <a:xfrm>
            <a:off x="1371600" y="5486400"/>
            <a:ext cx="31242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10" idx="2"/>
            <a:endCxn id="126" idx="0"/>
          </p:cNvCxnSpPr>
          <p:nvPr/>
        </p:nvCxnSpPr>
        <p:spPr>
          <a:xfrm rot="5400000">
            <a:off x="4229100" y="5753100"/>
            <a:ext cx="533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6" idx="0"/>
            <a:endCxn id="85" idx="2"/>
          </p:cNvCxnSpPr>
          <p:nvPr/>
        </p:nvCxnSpPr>
        <p:spPr>
          <a:xfrm rot="5400000" flipH="1" flipV="1">
            <a:off x="5715000" y="4267200"/>
            <a:ext cx="533400" cy="2971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r>
              <a:rPr lang="en-US" altLang="zh-CN" smtClean="0"/>
              <a:t>Brute-Force: Second Design Result</a:t>
            </a:r>
            <a:endParaRPr lang="zh-CN" altLang="en-US" dirty="0"/>
          </a:p>
        </p:txBody>
      </p:sp>
      <p:sp>
        <p:nvSpPr>
          <p:cNvPr id="5" name="内容占位符 2"/>
          <p:cNvSpPr>
            <a:spLocks noGrp="1"/>
          </p:cNvSpPr>
          <p:nvPr>
            <p:ph idx="1"/>
          </p:nvPr>
        </p:nvSpPr>
        <p:spPr>
          <a:xfrm>
            <a:off x="457200" y="1219200"/>
            <a:ext cx="8229600" cy="5638800"/>
          </a:xfrm>
        </p:spPr>
        <p:txBody>
          <a:bodyPr>
            <a:normAutofit/>
          </a:bodyPr>
          <a:lstStyle/>
          <a:p>
            <a:endParaRPr lang="en-US" altLang="zh-CN" sz="1800" dirty="0" smtClean="0"/>
          </a:p>
          <a:p>
            <a:r>
              <a:rPr lang="en-US" altLang="zh-CN" sz="1800" dirty="0" smtClean="0"/>
              <a:t>(1): 10000 </a:t>
            </a:r>
            <a:r>
              <a:rPr lang="en-US" altLang="zh-CN" sz="1800" dirty="0" err="1" smtClean="0"/>
              <a:t>msc</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en-US" altLang="zh-CN" sz="1800" dirty="0" smtClean="0"/>
              <a:t>(2): 20000 </a:t>
            </a:r>
            <a:r>
              <a:rPr lang="en-US" altLang="zh-CN" sz="1800" dirty="0" err="1" smtClean="0"/>
              <a:t>msc</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en-US" altLang="zh-CN" sz="1800" dirty="0" smtClean="0"/>
              <a:t>(3): 30000 </a:t>
            </a:r>
            <a:r>
              <a:rPr lang="en-US" altLang="zh-CN" sz="1800" dirty="0" err="1" smtClean="0"/>
              <a:t>msc</a:t>
            </a:r>
            <a:endParaRPr lang="zh-CN" altLang="en-US" sz="1800" dirty="0" smtClean="0"/>
          </a:p>
          <a:p>
            <a:pPr>
              <a:buNone/>
            </a:pPr>
            <a:r>
              <a:rPr lang="en-US" altLang="zh-CN" sz="1800" dirty="0" smtClean="0"/>
              <a:t>	</a:t>
            </a:r>
          </a:p>
          <a:p>
            <a:pPr>
              <a:buNone/>
            </a:pPr>
            <a:r>
              <a:rPr lang="en-US" altLang="zh-CN" sz="1800" dirty="0" smtClean="0"/>
              <a:t>	</a:t>
            </a:r>
          </a:p>
          <a:p>
            <a:pPr>
              <a:buNone/>
            </a:pPr>
            <a:endParaRPr lang="en-US" altLang="zh-CN" sz="1800" dirty="0" smtClean="0"/>
          </a:p>
          <a:p>
            <a:pPr>
              <a:buNone/>
            </a:pPr>
            <a:endParaRPr lang="en-US" altLang="zh-CN" sz="1800" dirty="0" smtClean="0"/>
          </a:p>
          <a:p>
            <a:pPr>
              <a:buNone/>
            </a:pPr>
            <a:endParaRPr lang="en-US" altLang="zh-CN" sz="1800" dirty="0" smtClean="0"/>
          </a:p>
        </p:txBody>
      </p:sp>
      <p:graphicFrame>
        <p:nvGraphicFramePr>
          <p:cNvPr id="12" name="图表 11"/>
          <p:cNvGraphicFramePr/>
          <p:nvPr/>
        </p:nvGraphicFramePr>
        <p:xfrm>
          <a:off x="2819400" y="1295400"/>
          <a:ext cx="2828924" cy="1885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5676899" y="1304925"/>
          <a:ext cx="2895600" cy="18764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p:nvPr/>
        </p:nvGraphicFramePr>
        <p:xfrm>
          <a:off x="2819400" y="3048000"/>
          <a:ext cx="2857500" cy="18954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p:cNvGraphicFramePr/>
          <p:nvPr/>
        </p:nvGraphicFramePr>
        <p:xfrm>
          <a:off x="5695949" y="3048000"/>
          <a:ext cx="2905125" cy="18954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图表 15"/>
          <p:cNvGraphicFramePr/>
          <p:nvPr/>
        </p:nvGraphicFramePr>
        <p:xfrm>
          <a:off x="2819400" y="4962524"/>
          <a:ext cx="2895601" cy="18954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图表 16"/>
          <p:cNvGraphicFramePr/>
          <p:nvPr/>
        </p:nvGraphicFramePr>
        <p:xfrm>
          <a:off x="5753101" y="4953000"/>
          <a:ext cx="2857500" cy="1914525"/>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Simulated Annealing (SA)</a:t>
            </a:r>
            <a:endParaRPr lang="en-US" dirty="0"/>
          </a:p>
        </p:txBody>
      </p:sp>
      <p:sp>
        <p:nvSpPr>
          <p:cNvPr id="9" name="Subtitle 8"/>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Stochastic Search Algorithms for Exam Scheduling</a:t>
            </a:r>
            <a:endParaRPr lang="en-US" dirty="0"/>
          </a:p>
        </p:txBody>
      </p:sp>
      <p:sp>
        <p:nvSpPr>
          <p:cNvPr id="3" name="Content Placeholder 2"/>
          <p:cNvSpPr>
            <a:spLocks noGrp="1"/>
          </p:cNvSpPr>
          <p:nvPr>
            <p:ph sz="quarter" idx="1"/>
          </p:nvPr>
        </p:nvSpPr>
        <p:spPr/>
        <p:txBody>
          <a:bodyPr/>
          <a:lstStyle/>
          <a:p>
            <a:pPr>
              <a:buNone/>
            </a:pPr>
            <a:r>
              <a:rPr lang="en-US" i="1" dirty="0" smtClean="0"/>
              <a:t>By </a:t>
            </a:r>
            <a:r>
              <a:rPr lang="en-US" i="1" dirty="0" err="1" smtClean="0"/>
              <a:t>Mansour</a:t>
            </a:r>
            <a:r>
              <a:rPr lang="en-US" i="1" dirty="0" smtClean="0"/>
              <a:t> and </a:t>
            </a:r>
            <a:r>
              <a:rPr lang="en-US" i="1" dirty="0" err="1" smtClean="0"/>
              <a:t>Timany</a:t>
            </a:r>
            <a:r>
              <a:rPr lang="en-US" i="1" dirty="0" smtClean="0"/>
              <a:t>, published in International Journal of Computational Intelligence Research in 2007</a:t>
            </a:r>
            <a:endParaRPr lang="en-US" i="1" dirty="0" smtClean="0"/>
          </a:p>
          <a:p>
            <a:endParaRPr lang="en-US" dirty="0" smtClean="0"/>
          </a:p>
          <a:p>
            <a:r>
              <a:rPr lang="en-US" dirty="0" smtClean="0"/>
              <a:t>Exam </a:t>
            </a:r>
            <a:r>
              <a:rPr lang="en-US" dirty="0" smtClean="0"/>
              <a:t>scheduling as a modified weighted graph coloring </a:t>
            </a:r>
            <a:r>
              <a:rPr lang="en-US" dirty="0" smtClean="0"/>
              <a:t>problem</a:t>
            </a:r>
          </a:p>
          <a:p>
            <a:r>
              <a:rPr lang="en-US" dirty="0" smtClean="0"/>
              <a:t>Objective Functions</a:t>
            </a:r>
          </a:p>
          <a:p>
            <a:r>
              <a:rPr lang="en-US" dirty="0" smtClean="0"/>
              <a:t>Simulated </a:t>
            </a:r>
            <a:r>
              <a:rPr lang="en-US" dirty="0" smtClean="0"/>
              <a:t>Annealing Algorithm (SA</a:t>
            </a:r>
            <a:r>
              <a:rPr lang="en-US" dirty="0" smtClean="0"/>
              <a:t>)</a:t>
            </a:r>
          </a:p>
          <a:p>
            <a:r>
              <a:rPr lang="en-US" dirty="0" smtClean="0"/>
              <a:t>Results Reference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Sequential</a:t>
            </a:r>
            <a:endParaRPr lang="en-US" dirty="0"/>
          </a:p>
        </p:txBody>
      </p:sp>
      <p:sp>
        <p:nvSpPr>
          <p:cNvPr id="4" name="Content Placeholder 2"/>
          <p:cNvSpPr>
            <a:spLocks noGrp="1"/>
          </p:cNvSpPr>
          <p:nvPr>
            <p:ph sz="quarter" idx="1"/>
          </p:nvPr>
        </p:nvSpPr>
        <p:spPr>
          <a:xfrm>
            <a:off x="304800" y="1554162"/>
            <a:ext cx="8686800" cy="5151438"/>
          </a:xfrm>
        </p:spPr>
        <p:txBody>
          <a:bodyPr>
            <a:normAutofit fontScale="70000" lnSpcReduction="20000"/>
          </a:bodyPr>
          <a:lstStyle/>
          <a:p>
            <a:pPr>
              <a:buNone/>
            </a:pPr>
            <a:r>
              <a:rPr lang="en-US" dirty="0" smtClean="0">
                <a:latin typeface="Courier New" pitchFamily="49" charset="0"/>
                <a:cs typeface="Courier New" pitchFamily="49" charset="0"/>
              </a:rPr>
              <a:t>Initial configuration = random;</a:t>
            </a:r>
          </a:p>
          <a:p>
            <a:pPr>
              <a:buNone/>
            </a:pPr>
            <a:r>
              <a:rPr lang="en-US" dirty="0" smtClean="0">
                <a:latin typeface="Courier New" pitchFamily="49" charset="0"/>
                <a:cs typeface="Courier New" pitchFamily="49" charset="0"/>
              </a:rPr>
              <a:t>Initial temperature </a:t>
            </a:r>
            <a:r>
              <a:rPr lang="en-US" b="1" dirty="0" smtClean="0">
                <a:latin typeface="Courier New" pitchFamily="49" charset="0"/>
                <a:cs typeface="Courier New" pitchFamily="49" charset="0"/>
              </a:rPr>
              <a:t>T(0)</a:t>
            </a:r>
            <a:r>
              <a:rPr lang="en-US" dirty="0" smtClean="0">
                <a:latin typeface="Courier New" pitchFamily="49" charset="0"/>
                <a:cs typeface="Courier New" pitchFamily="49" charset="0"/>
              </a:rPr>
              <a:t> = 0.93; //high initial acceptance</a:t>
            </a:r>
          </a:p>
          <a:p>
            <a:pPr>
              <a:buNone/>
            </a:pPr>
            <a:r>
              <a:rPr lang="en-US" dirty="0" smtClean="0">
                <a:latin typeface="Courier New" pitchFamily="49" charset="0"/>
                <a:cs typeface="Courier New" pitchFamily="49" charset="0"/>
              </a:rPr>
              <a:t>Freezing temperature </a:t>
            </a:r>
            <a:r>
              <a:rPr lang="en-US" b="1" dirty="0" err="1" smtClean="0">
                <a:latin typeface="Courier New" pitchFamily="49" charset="0"/>
                <a:cs typeface="Courier New" pitchFamily="49" charset="0"/>
              </a:rPr>
              <a:t>Tf</a:t>
            </a:r>
            <a:r>
              <a:rPr lang="en-US" dirty="0" smtClean="0">
                <a:latin typeface="Courier New" pitchFamily="49" charset="0"/>
                <a:cs typeface="Courier New" pitchFamily="49" charset="0"/>
              </a:rPr>
              <a:t> = 2^-30; //uphill moves impossible</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while(T(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&gt; </a:t>
            </a:r>
            <a:r>
              <a:rPr lang="en-US" dirty="0" err="1" smtClean="0">
                <a:latin typeface="Courier New" pitchFamily="49" charset="0"/>
                <a:cs typeface="Courier New" pitchFamily="49" charset="0"/>
              </a:rPr>
              <a:t>Tf</a:t>
            </a:r>
            <a:r>
              <a:rPr lang="en-US" dirty="0" smtClean="0">
                <a:latin typeface="Courier New" pitchFamily="49" charset="0"/>
                <a:cs typeface="Courier New" pitchFamily="49" charset="0"/>
              </a:rPr>
              <a:t> and not converged) {</a:t>
            </a:r>
          </a:p>
          <a:p>
            <a:pPr>
              <a:buNone/>
            </a:pPr>
            <a:r>
              <a:rPr lang="en-US" dirty="0" smtClean="0">
                <a:latin typeface="Courier New" pitchFamily="49" charset="0"/>
                <a:cs typeface="Courier New" pitchFamily="49" charset="0"/>
              </a:rPr>
              <a:t>	repeat (# of slots) * (# of exams) times</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generate_function</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save_best_so_far</a:t>
            </a:r>
            <a:r>
              <a:rPr lang="en-US" dirty="0" smtClean="0">
                <a:latin typeface="Courier New" pitchFamily="49" charset="0"/>
                <a:cs typeface="Courier New" pitchFamily="49" charset="0"/>
              </a:rPr>
              <a:t>(); //smallest OF1</a:t>
            </a:r>
          </a:p>
          <a:p>
            <a:pPr>
              <a:buNone/>
            </a:pPr>
            <a:r>
              <a:rPr lang="en-US" dirty="0" smtClean="0">
                <a:latin typeface="Courier New" pitchFamily="49" charset="0"/>
                <a:cs typeface="Courier New" pitchFamily="49" charset="0"/>
              </a:rPr>
              <a:t>	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phi</a:t>
            </a:r>
            <a:r>
              <a:rPr lang="en-US" dirty="0" smtClean="0">
                <a:latin typeface="Courier New" pitchFamily="49" charset="0"/>
                <a:cs typeface="Courier New" pitchFamily="49" charset="0"/>
              </a:rPr>
              <a:t> * 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//phi = 0.95</a:t>
            </a:r>
          </a:p>
          <a:p>
            <a:pPr>
              <a:buNone/>
            </a:pP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function </a:t>
            </a:r>
            <a:r>
              <a:rPr lang="en-US" dirty="0" err="1" smtClean="0">
                <a:latin typeface="Courier New" pitchFamily="49" charset="0"/>
                <a:cs typeface="Courier New" pitchFamily="49" charset="0"/>
              </a:rPr>
              <a:t>generate_function</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perturb(); //randomly change one exam's slot to another slot</a:t>
            </a:r>
          </a:p>
          <a:p>
            <a:pPr>
              <a:buNone/>
            </a:pPr>
            <a:r>
              <a:rPr lang="en-US" dirty="0" smtClean="0">
                <a:latin typeface="Courier New" pitchFamily="49" charset="0"/>
                <a:cs typeface="Courier New" pitchFamily="49" charset="0"/>
              </a:rPr>
              <a:t>	if (ΔOF1 &lt;= 0)</a:t>
            </a:r>
          </a:p>
          <a:p>
            <a:pPr>
              <a:buNone/>
            </a:pPr>
            <a:r>
              <a:rPr lang="en-US" dirty="0" smtClean="0">
                <a:latin typeface="Courier New" pitchFamily="49" charset="0"/>
                <a:cs typeface="Courier New" pitchFamily="49" charset="0"/>
              </a:rPr>
              <a:t>		accept();</a:t>
            </a:r>
          </a:p>
          <a:p>
            <a:pPr>
              <a:buNone/>
            </a:pPr>
            <a:r>
              <a:rPr lang="en-US" dirty="0" smtClean="0">
                <a:latin typeface="Courier New" pitchFamily="49" charset="0"/>
                <a:cs typeface="Courier New" pitchFamily="49" charset="0"/>
              </a:rPr>
              <a:t>	else if (</a:t>
            </a:r>
            <a:r>
              <a:rPr lang="en-US" dirty="0" err="1" smtClean="0">
                <a:latin typeface="Courier New" pitchFamily="49" charset="0"/>
                <a:cs typeface="Courier New" pitchFamily="49" charset="0"/>
              </a:rPr>
              <a:t>ramdon</a:t>
            </a:r>
            <a:r>
              <a:rPr lang="en-US" dirty="0" smtClean="0">
                <a:latin typeface="Courier New" pitchFamily="49" charset="0"/>
                <a:cs typeface="Courier New" pitchFamily="49" charset="0"/>
              </a:rPr>
              <a:t>() &lt; e^(-ΔOF1/T(i)))</a:t>
            </a:r>
          </a:p>
          <a:p>
            <a:pPr>
              <a:buNone/>
            </a:pPr>
            <a:r>
              <a:rPr lang="en-US" dirty="0" smtClean="0">
                <a:latin typeface="Courier New" pitchFamily="49" charset="0"/>
                <a:cs typeface="Courier New" pitchFamily="49" charset="0"/>
              </a:rPr>
              <a:t>		accept(); //accept with a probability</a:t>
            </a:r>
          </a:p>
          <a:p>
            <a:pPr>
              <a:buNone/>
            </a:pPr>
            <a:r>
              <a:rPr lang="en-US" dirty="0" smtClean="0">
                <a:latin typeface="Courier New" pitchFamily="49" charset="0"/>
                <a:cs typeface="Courier New" pitchFamily="49" charset="0"/>
              </a:rPr>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Result Comparison</a:t>
            </a:r>
            <a:endParaRPr lang="en-US" dirty="0"/>
          </a:p>
        </p:txBody>
      </p:sp>
      <p:sp>
        <p:nvSpPr>
          <p:cNvPr id="5" name="Content Placeholder 4"/>
          <p:cNvSpPr>
            <a:spLocks noGrp="1"/>
          </p:cNvSpPr>
          <p:nvPr>
            <p:ph sz="quarter" idx="1"/>
          </p:nvPr>
        </p:nvSpPr>
        <p:spPr/>
        <p:txBody>
          <a:bodyPr/>
          <a:lstStyle/>
          <a:p>
            <a:r>
              <a:rPr lang="en-US" dirty="0" smtClean="0"/>
              <a:t>Problem Size:</a:t>
            </a:r>
          </a:p>
          <a:p>
            <a:pPr lvl="1"/>
            <a:r>
              <a:rPr lang="en-US" dirty="0" smtClean="0"/>
              <a:t>Exams: 336</a:t>
            </a:r>
          </a:p>
          <a:p>
            <a:pPr lvl="1"/>
            <a:r>
              <a:rPr lang="en-US" dirty="0" smtClean="0"/>
              <a:t>Students 2456</a:t>
            </a:r>
          </a:p>
          <a:p>
            <a:pPr lvl="1"/>
            <a:r>
              <a:rPr lang="en-US" dirty="0" smtClean="0"/>
              <a:t>Enrolments: 9550</a:t>
            </a:r>
          </a:p>
          <a:p>
            <a:pPr lvl="1"/>
            <a:r>
              <a:rPr lang="en-US" dirty="0" smtClean="0"/>
              <a:t>Slots: 20</a:t>
            </a:r>
            <a:endParaRPr lang="en-US" dirty="0" smtClean="0"/>
          </a:p>
          <a:p>
            <a:r>
              <a:rPr lang="en-US" dirty="0" smtClean="0"/>
              <a:t>Notations:</a:t>
            </a:r>
          </a:p>
          <a:p>
            <a:pPr lvl="1"/>
            <a:r>
              <a:rPr lang="en-US" dirty="0" smtClean="0"/>
              <a:t>SE</a:t>
            </a:r>
            <a:r>
              <a:rPr lang="en-US" dirty="0" smtClean="0"/>
              <a:t>: Simultaneous Exam (conflict)</a:t>
            </a:r>
          </a:p>
          <a:p>
            <a:pPr lvl="1"/>
            <a:r>
              <a:rPr lang="en-US" dirty="0" smtClean="0"/>
              <a:t>CE: Consecutive Exams</a:t>
            </a:r>
          </a:p>
          <a:p>
            <a:pPr lvl="1"/>
            <a:r>
              <a:rPr lang="en-US" dirty="0" smtClean="0"/>
              <a:t>ME: Multiple Exam (3 or more on the same day)</a:t>
            </a:r>
          </a:p>
        </p:txBody>
      </p:sp>
      <p:graphicFrame>
        <p:nvGraphicFramePr>
          <p:cNvPr id="7" name="Table 6"/>
          <p:cNvGraphicFramePr>
            <a:graphicFrameLocks noGrp="1"/>
          </p:cNvGraphicFramePr>
          <p:nvPr/>
        </p:nvGraphicFramePr>
        <p:xfrm>
          <a:off x="3810000" y="1676400"/>
          <a:ext cx="4635500" cy="1112520"/>
        </p:xfrm>
        <a:graphic>
          <a:graphicData uri="http://schemas.openxmlformats.org/drawingml/2006/table">
            <a:tbl>
              <a:tblPr firstRow="1" bandRow="1">
                <a:tableStyleId>{5C22544A-7EE6-4342-B048-85BDC9FD1C3A}</a:tableStyleId>
              </a:tblPr>
              <a:tblGrid>
                <a:gridCol w="927100"/>
                <a:gridCol w="927100"/>
                <a:gridCol w="927100"/>
                <a:gridCol w="927100"/>
                <a:gridCol w="927100"/>
              </a:tblGrid>
              <a:tr h="370840">
                <a:tc>
                  <a:txBody>
                    <a:bodyPr/>
                    <a:lstStyle/>
                    <a:p>
                      <a:endParaRPr lang="en-US" dirty="0"/>
                    </a:p>
                  </a:txBody>
                  <a:tcPr/>
                </a:tc>
                <a:tc>
                  <a:txBody>
                    <a:bodyPr/>
                    <a:lstStyle/>
                    <a:p>
                      <a:r>
                        <a:rPr lang="en-US" dirty="0" smtClean="0"/>
                        <a:t>SE</a:t>
                      </a:r>
                      <a:endParaRPr lang="en-US" dirty="0"/>
                    </a:p>
                  </a:txBody>
                  <a:tcPr/>
                </a:tc>
                <a:tc>
                  <a:txBody>
                    <a:bodyPr/>
                    <a:lstStyle/>
                    <a:p>
                      <a:r>
                        <a:rPr lang="en-US" dirty="0" smtClean="0"/>
                        <a:t>CE</a:t>
                      </a:r>
                      <a:endParaRPr lang="en-US" dirty="0"/>
                    </a:p>
                  </a:txBody>
                  <a:tcPr/>
                </a:tc>
                <a:tc>
                  <a:txBody>
                    <a:bodyPr/>
                    <a:lstStyle/>
                    <a:p>
                      <a:r>
                        <a:rPr lang="en-US" dirty="0" smtClean="0"/>
                        <a:t>ME</a:t>
                      </a:r>
                      <a:endParaRPr lang="en-US" dirty="0"/>
                    </a:p>
                  </a:txBody>
                  <a:tcPr/>
                </a:tc>
                <a:tc>
                  <a:txBody>
                    <a:bodyPr/>
                    <a:lstStyle/>
                    <a:p>
                      <a:r>
                        <a:rPr lang="en-US" dirty="0" smtClean="0"/>
                        <a:t>Rank</a:t>
                      </a:r>
                      <a:endParaRPr lang="en-US" dirty="0"/>
                    </a:p>
                  </a:txBody>
                  <a:tcPr/>
                </a:tc>
              </a:tr>
              <a:tr h="370840">
                <a:tc>
                  <a:txBody>
                    <a:bodyPr/>
                    <a:lstStyle/>
                    <a:p>
                      <a:r>
                        <a:rPr lang="en-US" dirty="0" smtClean="0"/>
                        <a:t>Our</a:t>
                      </a:r>
                      <a:endParaRPr lang="en-US" dirty="0"/>
                    </a:p>
                  </a:txBody>
                  <a:tcPr/>
                </a:tc>
                <a:tc>
                  <a:txBody>
                    <a:bodyPr/>
                    <a:lstStyle/>
                    <a:p>
                      <a:r>
                        <a:rPr lang="en-US" dirty="0" smtClean="0"/>
                        <a:t>0</a:t>
                      </a:r>
                      <a:endParaRPr lang="en-US" dirty="0"/>
                    </a:p>
                  </a:txBody>
                  <a:tcPr/>
                </a:tc>
                <a:tc>
                  <a:txBody>
                    <a:bodyPr/>
                    <a:lstStyle/>
                    <a:p>
                      <a:r>
                        <a:rPr lang="en-US" dirty="0" smtClean="0"/>
                        <a:t>24</a:t>
                      </a:r>
                      <a:endParaRPr lang="en-US" dirty="0"/>
                    </a:p>
                  </a:txBody>
                  <a:tcPr/>
                </a:tc>
                <a:tc>
                  <a:txBody>
                    <a:bodyPr/>
                    <a:lstStyle/>
                    <a:p>
                      <a:r>
                        <a:rPr lang="en-US" dirty="0" smtClean="0"/>
                        <a:t>351</a:t>
                      </a:r>
                      <a:endParaRPr lang="en-US" dirty="0"/>
                    </a:p>
                  </a:txBody>
                  <a:tcPr/>
                </a:tc>
                <a:tc>
                  <a:txBody>
                    <a:bodyPr/>
                    <a:lstStyle/>
                    <a:p>
                      <a:r>
                        <a:rPr kumimoji="0" lang="en-US" sz="1800" kern="1200" dirty="0" smtClean="0">
                          <a:solidFill>
                            <a:schemeClr val="dk1"/>
                          </a:solidFill>
                          <a:latin typeface="+mn-lt"/>
                          <a:ea typeface="+mn-ea"/>
                          <a:cs typeface="+mn-cs"/>
                        </a:rPr>
                        <a:t>2594.66</a:t>
                      </a:r>
                      <a:endParaRPr lang="en-US" dirty="0"/>
                    </a:p>
                  </a:txBody>
                  <a:tcPr/>
                </a:tc>
              </a:tr>
              <a:tr h="370840">
                <a:tc>
                  <a:txBody>
                    <a:bodyPr/>
                    <a:lstStyle/>
                    <a:p>
                      <a:r>
                        <a:rPr lang="en-US" dirty="0" smtClean="0"/>
                        <a:t>Their</a:t>
                      </a:r>
                      <a:endParaRPr lang="en-US" dirty="0"/>
                    </a:p>
                  </a:txBody>
                  <a:tcPr/>
                </a:tc>
                <a:tc>
                  <a:txBody>
                    <a:bodyPr/>
                    <a:lstStyle/>
                    <a:p>
                      <a:r>
                        <a:rPr lang="en-US" dirty="0" smtClean="0"/>
                        <a:t>3</a:t>
                      </a:r>
                      <a:endParaRPr lang="en-US" dirty="0"/>
                    </a:p>
                  </a:txBody>
                  <a:tcPr/>
                </a:tc>
                <a:tc>
                  <a:txBody>
                    <a:bodyPr/>
                    <a:lstStyle/>
                    <a:p>
                      <a:r>
                        <a:rPr lang="en-US" dirty="0" smtClean="0"/>
                        <a:t>336</a:t>
                      </a:r>
                      <a:endParaRPr lang="en-US" dirty="0"/>
                    </a:p>
                  </a:txBody>
                  <a:tcPr/>
                </a:tc>
                <a:tc>
                  <a:txBody>
                    <a:bodyPr/>
                    <a:lstStyle/>
                    <a:p>
                      <a:r>
                        <a:rPr lang="en-US" dirty="0" smtClean="0"/>
                        <a:t>572</a:t>
                      </a:r>
                      <a:endParaRPr lang="en-US" dirty="0"/>
                    </a:p>
                  </a:txBody>
                  <a:tcPr/>
                </a:tc>
                <a:tc>
                  <a:txBody>
                    <a:bodyPr/>
                    <a:lstStyle/>
                    <a:p>
                      <a:r>
                        <a:rPr lang="en-US" dirty="0" smtClean="0"/>
                        <a:t>N/A</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Problem Description</a:t>
            </a:r>
          </a:p>
          <a:p>
            <a:r>
              <a:rPr lang="en-US" dirty="0" smtClean="0"/>
              <a:t>Solutions</a:t>
            </a:r>
          </a:p>
          <a:p>
            <a:r>
              <a:rPr lang="en-US" dirty="0" smtClean="0"/>
              <a:t>Approaches</a:t>
            </a:r>
          </a:p>
          <a:p>
            <a:pPr lvl="1"/>
            <a:r>
              <a:rPr lang="en-US" dirty="0" smtClean="0"/>
              <a:t>Brute-Force</a:t>
            </a:r>
          </a:p>
          <a:p>
            <a:pPr lvl="2"/>
            <a:r>
              <a:rPr lang="en-US" dirty="0" smtClean="0"/>
              <a:t>Sequential/Parallel Design, Performance Metrics, Investigation</a:t>
            </a:r>
          </a:p>
          <a:p>
            <a:pPr lvl="1"/>
            <a:r>
              <a:rPr lang="en-US" dirty="0" smtClean="0"/>
              <a:t>Simulated Annealing (SA)</a:t>
            </a:r>
          </a:p>
          <a:p>
            <a:pPr lvl="2"/>
            <a:r>
              <a:rPr lang="en-US" dirty="0" smtClean="0"/>
              <a:t>Paper Summary, Sequential/Parallel Design, Performance Metrics</a:t>
            </a:r>
          </a:p>
          <a:p>
            <a:pPr lvl="1"/>
            <a:r>
              <a:rPr lang="en-US" dirty="0" smtClean="0"/>
              <a:t>Genetic Algorithm (GA)</a:t>
            </a:r>
          </a:p>
          <a:p>
            <a:pPr lvl="2"/>
            <a:r>
              <a:rPr lang="en-US" dirty="0" smtClean="0"/>
              <a:t>Paper Summary, Sequential/Parallel Design, Performance Metrics</a:t>
            </a:r>
          </a:p>
          <a:p>
            <a:r>
              <a:rPr lang="en-US" dirty="0" smtClean="0"/>
              <a:t>Future Work</a:t>
            </a:r>
          </a:p>
          <a:p>
            <a:r>
              <a:rPr lang="en-US" dirty="0" smtClean="0"/>
              <a:t>Q&amp;A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 name="Diagram 9"/>
          <p:cNvGraphicFramePr/>
          <p:nvPr/>
        </p:nvGraphicFramePr>
        <p:xfrm>
          <a:off x="609600" y="5105400"/>
          <a:ext cx="7315200" cy="6096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SA: Parallel</a:t>
            </a:r>
            <a:endParaRPr lang="en-US" dirty="0"/>
          </a:p>
        </p:txBody>
      </p:sp>
      <p:graphicFrame>
        <p:nvGraphicFramePr>
          <p:cNvPr id="9" name="Content Placeholder 8"/>
          <p:cNvGraphicFramePr>
            <a:graphicFrameLocks noGrp="1"/>
          </p:cNvGraphicFramePr>
          <p:nvPr>
            <p:ph sz="quarter" idx="1"/>
          </p:nvPr>
        </p:nvGraphicFramePr>
        <p:xfrm>
          <a:off x="457200" y="1600200"/>
          <a:ext cx="7467600" cy="3657600"/>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Reduction</a:t>
            </a:r>
            <a:endParaRPr lang="en-US" dirty="0"/>
          </a:p>
        </p:txBody>
      </p:sp>
      <p:sp>
        <p:nvSpPr>
          <p:cNvPr id="4" name="Content Placeholder 2"/>
          <p:cNvSpPr>
            <a:spLocks noGrp="1"/>
          </p:cNvSpPr>
          <p:nvPr>
            <p:ph sz="quarter" idx="1"/>
          </p:nvPr>
        </p:nvSpPr>
        <p:spPr/>
        <p:txBody>
          <a:bodyPr>
            <a:normAutofit/>
          </a:bodyPr>
          <a:lstStyle/>
          <a:p>
            <a:pPr>
              <a:buNone/>
            </a:pPr>
            <a:r>
              <a:rPr lang="en-US" sz="1600" dirty="0" smtClean="0">
                <a:latin typeface="Courier New" pitchFamily="49" charset="0"/>
                <a:cs typeface="Courier New" pitchFamily="49" charset="0"/>
              </a:rPr>
              <a:t>final </a:t>
            </a:r>
            <a:r>
              <a:rPr lang="en-US" sz="1600" dirty="0" err="1" smtClean="0">
                <a:latin typeface="Courier New" pitchFamily="49" charset="0"/>
                <a:cs typeface="Courier New" pitchFamily="49" charset="0"/>
              </a:rPr>
              <a:t>ObjectItemBuf</a:t>
            </a:r>
            <a:r>
              <a:rPr lang="en-US" sz="1600" dirty="0" smtClean="0">
                <a:latin typeface="Courier New" pitchFamily="49" charset="0"/>
                <a:cs typeface="Courier New" pitchFamily="49" charset="0"/>
              </a:rPr>
              <a:t>&lt;Schedule&gt; </a:t>
            </a:r>
            <a:r>
              <a:rPr lang="en-US" sz="1600" dirty="0" err="1" smtClean="0">
                <a:latin typeface="Courier New" pitchFamily="49" charset="0"/>
                <a:cs typeface="Courier New" pitchFamily="49" charset="0"/>
              </a:rPr>
              <a:t>buf</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ObjectItemBuf.buffer(sa.getBest</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Comm.world().</a:t>
            </a:r>
            <a:r>
              <a:rPr lang="en-US" sz="1600" b="1" dirty="0" smtClean="0">
                <a:latin typeface="Courier New" pitchFamily="49" charset="0"/>
                <a:cs typeface="Courier New" pitchFamily="49" charset="0"/>
              </a:rPr>
              <a:t>allReduce</a:t>
            </a:r>
            <a:r>
              <a:rPr lang="en-US" sz="1600" dirty="0" smtClean="0">
                <a:latin typeface="Courier New" pitchFamily="49" charset="0"/>
                <a:cs typeface="Courier New" pitchFamily="49" charset="0"/>
              </a:rPr>
              <a:t>(</a:t>
            </a:r>
            <a:r>
              <a:rPr lang="en-US" sz="1600" b="1" dirty="0" smtClean="0">
                <a:latin typeface="Courier New" pitchFamily="49" charset="0"/>
                <a:cs typeface="Courier New" pitchFamily="49" charset="0"/>
              </a:rPr>
              <a:t>0</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buf</a:t>
            </a:r>
            <a:r>
              <a:rPr lang="en-US" sz="1600" dirty="0" smtClean="0">
                <a:latin typeface="Courier New" pitchFamily="49" charset="0"/>
                <a:cs typeface="Courier New" pitchFamily="49" charset="0"/>
              </a:rPr>
              <a:t>, new </a:t>
            </a:r>
            <a:r>
              <a:rPr lang="en-US" sz="1600" dirty="0" err="1" smtClean="0">
                <a:latin typeface="Courier New" pitchFamily="49" charset="0"/>
                <a:cs typeface="Courier New" pitchFamily="49" charset="0"/>
              </a:rPr>
              <a:t>ObjectOp</a:t>
            </a:r>
            <a:r>
              <a:rPr lang="en-US" sz="1600" dirty="0" smtClean="0">
                <a:latin typeface="Courier New" pitchFamily="49" charset="0"/>
                <a:cs typeface="Courier New" pitchFamily="49" charset="0"/>
              </a:rPr>
              <a:t>&lt;Schedule&gt;() {</a:t>
            </a:r>
          </a:p>
          <a:p>
            <a:pPr>
              <a:buNone/>
            </a:pPr>
            <a:r>
              <a:rPr lang="en-US" sz="1600" dirty="0" smtClean="0">
                <a:latin typeface="Courier New" pitchFamily="49" charset="0"/>
                <a:cs typeface="Courier New" pitchFamily="49" charset="0"/>
              </a:rPr>
              <a:t>	@Override</a:t>
            </a:r>
          </a:p>
          <a:p>
            <a:pPr>
              <a:buNone/>
            </a:pPr>
            <a:r>
              <a:rPr lang="en-US" sz="1600" dirty="0" smtClean="0">
                <a:latin typeface="Courier New" pitchFamily="49" charset="0"/>
                <a:cs typeface="Courier New" pitchFamily="49" charset="0"/>
              </a:rPr>
              <a:t>	public Schedule </a:t>
            </a:r>
            <a:r>
              <a:rPr lang="en-US" sz="1600" b="1" dirty="0" err="1" smtClean="0">
                <a:latin typeface="Courier New" pitchFamily="49" charset="0"/>
                <a:cs typeface="Courier New" pitchFamily="49" charset="0"/>
              </a:rPr>
              <a:t>op</a:t>
            </a:r>
            <a:r>
              <a:rPr lang="en-US" sz="1600" dirty="0" err="1" smtClean="0">
                <a:latin typeface="Courier New" pitchFamily="49" charset="0"/>
                <a:cs typeface="Courier New" pitchFamily="49" charset="0"/>
              </a:rPr>
              <a:t>(final</a:t>
            </a:r>
            <a:r>
              <a:rPr lang="en-US" sz="1600" dirty="0" smtClean="0">
                <a:latin typeface="Courier New" pitchFamily="49" charset="0"/>
                <a:cs typeface="Courier New" pitchFamily="49" charset="0"/>
              </a:rPr>
              <a:t> Schedule </a:t>
            </a:r>
            <a:r>
              <a:rPr lang="en-US" sz="1600" dirty="0" err="1" smtClean="0">
                <a:latin typeface="Courier New" pitchFamily="49" charset="0"/>
                <a:cs typeface="Courier New" pitchFamily="49" charset="0"/>
              </a:rPr>
              <a:t>x</a:t>
            </a:r>
            <a:r>
              <a:rPr lang="en-US" sz="1600" dirty="0" smtClean="0">
                <a:latin typeface="Courier New" pitchFamily="49" charset="0"/>
                <a:cs typeface="Courier New" pitchFamily="49" charset="0"/>
              </a:rPr>
              <a:t>, final Schedule </a:t>
            </a:r>
            <a:r>
              <a:rPr lang="en-US" sz="1600" dirty="0" err="1" smtClean="0">
                <a:latin typeface="Courier New" pitchFamily="49" charset="0"/>
                <a:cs typeface="Courier New" pitchFamily="49" charset="0"/>
              </a:rPr>
              <a:t>y</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if(x.getRank</a:t>
            </a:r>
            <a:r>
              <a:rPr lang="en-US" sz="1600" b="1" dirty="0" smtClean="0">
                <a:latin typeface="Courier New" pitchFamily="49" charset="0"/>
                <a:cs typeface="Courier New" pitchFamily="49" charset="0"/>
              </a:rPr>
              <a:t>() &lt; </a:t>
            </a:r>
            <a:r>
              <a:rPr lang="en-US" sz="1600" b="1" dirty="0" err="1" smtClean="0">
                <a:latin typeface="Courier New" pitchFamily="49" charset="0"/>
                <a:cs typeface="Courier New" pitchFamily="49" charset="0"/>
              </a:rPr>
              <a:t>y.getRank</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x</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y</a:t>
            </a:r>
            <a:r>
              <a:rPr lang="en-US" sz="1600" b="1"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r>
              <a:rPr lang="en-US" sz="1600" dirty="0" err="1" smtClean="0">
                <a:latin typeface="Courier New" pitchFamily="49" charset="0"/>
                <a:cs typeface="Courier New" pitchFamily="49" charset="0"/>
              </a:rPr>
              <a:t>sa.setBest(buf.item</a:t>
            </a:r>
            <a:r>
              <a:rPr lang="en-US" sz="1600" dirty="0" smtClean="0">
                <a:latin typeface="Courier New" pitchFamily="49" charset="0"/>
                <a:cs typeface="Courier New" pitchFamily="49" charset="0"/>
              </a:rPr>
              <a:t>);</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Performance Metrics</a:t>
            </a:r>
            <a:endParaRPr lang="en-US" dirty="0"/>
          </a:p>
        </p:txBody>
      </p:sp>
      <p:pic>
        <p:nvPicPr>
          <p:cNvPr id="4" name="Picture 3" descr="time.png"/>
          <p:cNvPicPr>
            <a:picLocks noChangeAspect="1"/>
          </p:cNvPicPr>
          <p:nvPr/>
        </p:nvPicPr>
        <p:blipFill>
          <a:blip r:embed="rId2"/>
          <a:srcRect r="13369"/>
          <a:stretch>
            <a:fillRect/>
          </a:stretch>
        </p:blipFill>
        <p:spPr>
          <a:xfrm>
            <a:off x="156673" y="1676401"/>
            <a:ext cx="4517875" cy="4648198"/>
          </a:xfrm>
          <a:prstGeom prst="rect">
            <a:avLst/>
          </a:prstGeom>
        </p:spPr>
      </p:pic>
      <p:pic>
        <p:nvPicPr>
          <p:cNvPr id="5" name="Picture 4" descr="speedup.png"/>
          <p:cNvPicPr>
            <a:picLocks noChangeAspect="1"/>
          </p:cNvPicPr>
          <p:nvPr/>
        </p:nvPicPr>
        <p:blipFill>
          <a:blip r:embed="rId3"/>
          <a:srcRect r="11662"/>
          <a:stretch>
            <a:fillRect/>
          </a:stretch>
        </p:blipFill>
        <p:spPr>
          <a:xfrm>
            <a:off x="4156124" y="1676401"/>
            <a:ext cx="4606876" cy="46481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Performance Metrics</a:t>
            </a:r>
            <a:endParaRPr lang="en-US" dirty="0"/>
          </a:p>
        </p:txBody>
      </p:sp>
      <p:pic>
        <p:nvPicPr>
          <p:cNvPr id="9" name="Picture 8" descr="eff.png"/>
          <p:cNvPicPr>
            <a:picLocks noChangeAspect="1"/>
          </p:cNvPicPr>
          <p:nvPr/>
        </p:nvPicPr>
        <p:blipFill>
          <a:blip r:embed="rId2"/>
          <a:srcRect r="14831"/>
          <a:stretch>
            <a:fillRect/>
          </a:stretch>
        </p:blipFill>
        <p:spPr>
          <a:xfrm>
            <a:off x="228600" y="1846580"/>
            <a:ext cx="4223174" cy="4419600"/>
          </a:xfrm>
          <a:prstGeom prst="rect">
            <a:avLst/>
          </a:prstGeom>
        </p:spPr>
      </p:pic>
      <p:pic>
        <p:nvPicPr>
          <p:cNvPr id="5" name="Picture 4" descr="edfs.png"/>
          <p:cNvPicPr>
            <a:picLocks noChangeAspect="1"/>
          </p:cNvPicPr>
          <p:nvPr/>
        </p:nvPicPr>
        <p:blipFill>
          <a:blip r:embed="rId3"/>
          <a:srcRect r="15942"/>
          <a:stretch>
            <a:fillRect/>
          </a:stretch>
        </p:blipFill>
        <p:spPr>
          <a:xfrm>
            <a:off x="4477737" y="1846580"/>
            <a:ext cx="4223174" cy="44780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peedup.png"/>
          <p:cNvPicPr>
            <a:picLocks noChangeAspect="1"/>
          </p:cNvPicPr>
          <p:nvPr/>
        </p:nvPicPr>
        <p:blipFill>
          <a:blip r:embed="rId2"/>
          <a:srcRect r="11662"/>
          <a:stretch>
            <a:fillRect/>
          </a:stretch>
        </p:blipFill>
        <p:spPr>
          <a:xfrm>
            <a:off x="5323160" y="228601"/>
            <a:ext cx="3398516" cy="3429000"/>
          </a:xfrm>
          <a:prstGeom prst="rect">
            <a:avLst/>
          </a:prstGeom>
        </p:spPr>
      </p:pic>
      <p:sp>
        <p:nvSpPr>
          <p:cNvPr id="2" name="Title 1"/>
          <p:cNvSpPr>
            <a:spLocks noGrp="1"/>
          </p:cNvSpPr>
          <p:nvPr>
            <p:ph type="title"/>
          </p:nvPr>
        </p:nvSpPr>
        <p:spPr/>
        <p:txBody>
          <a:bodyPr/>
          <a:lstStyle/>
          <a:p>
            <a:r>
              <a:rPr lang="en-US" dirty="0" smtClean="0"/>
              <a:t>SA: Investigation</a:t>
            </a:r>
            <a:endParaRPr lang="en-US" dirty="0"/>
          </a:p>
        </p:txBody>
      </p:sp>
      <p:sp>
        <p:nvSpPr>
          <p:cNvPr id="3" name="Content Placeholder 2"/>
          <p:cNvSpPr>
            <a:spLocks noGrp="1"/>
          </p:cNvSpPr>
          <p:nvPr>
            <p:ph sz="quarter" idx="1"/>
          </p:nvPr>
        </p:nvSpPr>
        <p:spPr/>
        <p:txBody>
          <a:bodyPr/>
          <a:lstStyle/>
          <a:p>
            <a:r>
              <a:rPr lang="en-US" dirty="0" smtClean="0"/>
              <a:t>Bottlenecks</a:t>
            </a:r>
          </a:p>
          <a:p>
            <a:pPr lvl="1"/>
            <a:r>
              <a:rPr lang="en-US" dirty="0" smtClean="0"/>
              <a:t>Barrier makes it hard to load balance</a:t>
            </a:r>
          </a:p>
          <a:p>
            <a:pPr lvl="1"/>
            <a:r>
              <a:rPr lang="en-US" dirty="0" smtClean="0"/>
              <a:t>Communication overhead</a:t>
            </a:r>
          </a:p>
          <a:p>
            <a:r>
              <a:rPr lang="en-US" dirty="0" smtClean="0"/>
              <a:t>Better efficiency as N becomes larger</a:t>
            </a:r>
          </a:p>
          <a:p>
            <a:pPr lvl="1"/>
            <a:r>
              <a:rPr lang="en-US" dirty="0" smtClean="0"/>
              <a:t># of temperature fixed</a:t>
            </a:r>
          </a:p>
          <a:p>
            <a:pPr lvl="1"/>
            <a:r>
              <a:rPr lang="en-US" dirty="0" smtClean="0"/>
              <a:t>Amount of communication fixed</a:t>
            </a:r>
          </a:p>
          <a:p>
            <a:pPr lvl="1"/>
            <a:r>
              <a:rPr lang="en-US" dirty="0" smtClean="0"/>
              <a:t>Perturb and ranking takes significantly longer, O(N</a:t>
            </a:r>
            <a:r>
              <a:rPr lang="en-US" baseline="30000" dirty="0" smtClean="0"/>
              <a:t>2</a:t>
            </a:r>
            <a:r>
              <a:rPr lang="en-US" dirty="0" smtClean="0"/>
              <a:t>)</a:t>
            </a:r>
          </a:p>
          <a:p>
            <a:r>
              <a:rPr lang="en-US" dirty="0" smtClean="0"/>
              <a:t>Limitation</a:t>
            </a:r>
          </a:p>
          <a:p>
            <a:pPr lvl="1"/>
            <a:r>
              <a:rPr lang="en-US" dirty="0" smtClean="0"/>
              <a:t>When N=100, sequential program takes more than an hour to run on a cluster node, K=16 takes 613,783 ms</a:t>
            </a:r>
          </a:p>
          <a:p>
            <a:pPr lvl="1"/>
            <a:r>
              <a:rPr lang="en-US" dirty="0" smtClean="0"/>
              <a:t>When N=200, K=16, it takes 2530,561 ms to finish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Genetic Algorithm</a:t>
            </a:r>
            <a:endParaRPr lang="en-US" dirty="0"/>
          </a:p>
        </p:txBody>
      </p:sp>
      <p:sp>
        <p:nvSpPr>
          <p:cNvPr id="9" name="Subtitle 8"/>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tIns="41148" rIns="82296" bIns="41148"/>
          <a:lstStyle/>
          <a:p>
            <a:r>
              <a:rPr lang="en-US" dirty="0" smtClean="0"/>
              <a:t>GA: Genetic Algorithm </a:t>
            </a:r>
            <a:endParaRPr lang="en-US" dirty="0"/>
          </a:p>
        </p:txBody>
      </p:sp>
      <p:sp>
        <p:nvSpPr>
          <p:cNvPr id="3" name="Content Placeholder 2"/>
          <p:cNvSpPr>
            <a:spLocks noGrp="1"/>
          </p:cNvSpPr>
          <p:nvPr>
            <p:ph sz="quarter" idx="1"/>
          </p:nvPr>
        </p:nvSpPr>
        <p:spPr/>
        <p:txBody>
          <a:bodyPr lIns="82296" tIns="41148" rIns="82296" bIns="41148">
            <a:normAutofit fontScale="70000" lnSpcReduction="20000"/>
          </a:bodyPr>
          <a:lstStyle/>
          <a:p>
            <a:pPr>
              <a:buNone/>
            </a:pPr>
            <a:r>
              <a:rPr lang="en-US" dirty="0" smtClean="0">
                <a:latin typeface="Courier New" pitchFamily="49" charset="0"/>
                <a:cs typeface="Courier New" pitchFamily="49" charset="0"/>
              </a:rPr>
              <a:t>Randomly generate initial population size POP;</a:t>
            </a:r>
          </a:p>
          <a:p>
            <a:pPr>
              <a:buNone/>
            </a:pPr>
            <a:r>
              <a:rPr lang="en-US" dirty="0" smtClean="0">
                <a:latin typeface="Courier New" pitchFamily="49" charset="0"/>
                <a:cs typeface="Courier New" pitchFamily="49" charset="0"/>
              </a:rPr>
              <a:t>Evaluate fitness of individuals;</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repeat {</a:t>
            </a:r>
          </a:p>
          <a:p>
            <a:pPr>
              <a:buNone/>
            </a:pPr>
            <a:r>
              <a:rPr lang="en-US" dirty="0" smtClean="0">
                <a:latin typeface="Courier New" pitchFamily="49" charset="0"/>
                <a:cs typeface="Courier New" pitchFamily="49" charset="0"/>
              </a:rPr>
              <a:t>	rank individuals and allocate reproduction trials;</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=1 to POP step 2 {</a:t>
            </a:r>
          </a:p>
          <a:p>
            <a:pPr>
              <a:buNone/>
            </a:pPr>
            <a:r>
              <a:rPr lang="en-US" dirty="0" smtClean="0">
                <a:latin typeface="Courier New" pitchFamily="49" charset="0"/>
                <a:cs typeface="Courier New" pitchFamily="49" charset="0"/>
              </a:rPr>
              <a:t>		randomly select two parents from list;</a:t>
            </a:r>
          </a:p>
          <a:p>
            <a:pPr>
              <a:buNone/>
            </a:pPr>
            <a:r>
              <a:rPr lang="en-US" dirty="0" smtClean="0">
                <a:latin typeface="Courier New" pitchFamily="49" charset="0"/>
                <a:cs typeface="Courier New" pitchFamily="49" charset="0"/>
              </a:rPr>
              <a:t>		apply crossover and mutation;</a:t>
            </a:r>
          </a:p>
          <a:p>
            <a:pPr>
              <a:buNone/>
            </a:pPr>
            <a:r>
              <a:rPr lang="en-US" dirty="0" smtClean="0">
                <a:latin typeface="Courier New" pitchFamily="49" charset="0"/>
                <a:cs typeface="Courier New" pitchFamily="49" charset="0"/>
              </a:rPr>
              <a:t>	}</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apply hill-climbing to offspring //hybridization</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evaluate fitness of offspring;</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save_best_so_far</a:t>
            </a: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until converge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US" dirty="0" smtClean="0"/>
              <a:t>GA: Papers</a:t>
            </a:r>
            <a:endParaRPr lang="en-US" dirty="0"/>
          </a:p>
        </p:txBody>
      </p:sp>
      <p:sp>
        <p:nvSpPr>
          <p:cNvPr id="13314" name="Rectangle 2"/>
          <p:cNvSpPr>
            <a:spLocks noGrp="1" noChangeArrowheads="1"/>
          </p:cNvSpPr>
          <p:nvPr>
            <p:ph type="body" idx="1"/>
          </p:nvPr>
        </p:nvSpPr>
        <p:spPr/>
        <p:txBody>
          <a:bodyPr/>
          <a:lstStyle/>
          <a:p>
            <a:r>
              <a:rPr lang="en-US" smtClean="0"/>
              <a:t>Used 3 Papers:</a:t>
            </a:r>
          </a:p>
          <a:p>
            <a:pPr lvl="1"/>
            <a:r>
              <a:rPr lang="en-US" smtClean="0"/>
              <a:t>Genetic Algorithm Taxonomy by Mariusz Nowostawski and Riccardo Poli</a:t>
            </a:r>
          </a:p>
          <a:p>
            <a:pPr lvl="1"/>
            <a:r>
              <a:rPr lang="en-US" smtClean="0"/>
              <a:t>Stochastic Search Algorithms for Exam Scheduling by Nashat Massour and Mazen Timany</a:t>
            </a:r>
          </a:p>
          <a:p>
            <a:pPr lvl="1"/>
            <a:r>
              <a:rPr lang="en-US" smtClean="0"/>
              <a:t>Parallel Genetic Algorithms for the Hybrid Flow shop Scheduling Problem by K. Belkadi, M. Gourgand, and M. Benyettou </a:t>
            </a:r>
          </a:p>
          <a:p>
            <a:endParaRPr lang="en-US"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US" dirty="0" smtClean="0"/>
              <a:t>GA: Paper Findings</a:t>
            </a:r>
            <a:endParaRPr lang="en-US" dirty="0"/>
          </a:p>
        </p:txBody>
      </p:sp>
      <p:sp>
        <p:nvSpPr>
          <p:cNvPr id="15362" name="Rectangle 2"/>
          <p:cNvSpPr>
            <a:spLocks noGrp="1" noChangeArrowheads="1"/>
          </p:cNvSpPr>
          <p:nvPr>
            <p:ph type="body" idx="1"/>
          </p:nvPr>
        </p:nvSpPr>
        <p:spPr/>
        <p:txBody>
          <a:bodyPr/>
          <a:lstStyle/>
          <a:p>
            <a:r>
              <a:rPr lang="en-US" dirty="0" smtClean="0"/>
              <a:t>Findings</a:t>
            </a:r>
          </a:p>
          <a:p>
            <a:pPr lvl="1"/>
            <a:r>
              <a:rPr lang="en-US" dirty="0" smtClean="0"/>
              <a:t>Cross-over rate</a:t>
            </a:r>
          </a:p>
          <a:p>
            <a:pPr lvl="1"/>
            <a:r>
              <a:rPr lang="en-US" dirty="0" smtClean="0"/>
              <a:t>Mutation rate</a:t>
            </a:r>
          </a:p>
          <a:p>
            <a:pPr lvl="1"/>
            <a:r>
              <a:rPr lang="en-US" dirty="0" smtClean="0"/>
              <a:t>Number of mutations</a:t>
            </a:r>
          </a:p>
          <a:p>
            <a:pPr lvl="1"/>
            <a:r>
              <a:rPr lang="en-US" dirty="0" smtClean="0"/>
              <a:t>Selection of individuals for reproduction</a:t>
            </a:r>
          </a:p>
          <a:p>
            <a:pPr lvl="1"/>
            <a:r>
              <a:rPr lang="en-US" dirty="0" smtClean="0"/>
              <a:t>Replacement strategies</a:t>
            </a:r>
          </a:p>
          <a:p>
            <a:pPr lvl="1"/>
            <a:r>
              <a:rPr lang="en-US" dirty="0" smtClean="0"/>
              <a:t>Convergence Detection </a:t>
            </a:r>
          </a:p>
          <a:p>
            <a:pPr lvl="1"/>
            <a:r>
              <a:rPr lang="en-US" dirty="0" smtClean="0"/>
              <a:t>Population size </a:t>
            </a:r>
          </a:p>
          <a:p>
            <a:pPr lvl="1"/>
            <a:r>
              <a:rPr lang="en-US" dirty="0" smtClean="0"/>
              <a:t>Migration Topologies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Sequential and Parallel Design </a:t>
            </a:r>
            <a:endParaRPr lang="en-US" dirty="0"/>
          </a:p>
        </p:txBody>
      </p:sp>
      <p:graphicFrame>
        <p:nvGraphicFramePr>
          <p:cNvPr id="4" name="Content Placeholder 3"/>
          <p:cNvGraphicFramePr>
            <a:graphicFrameLocks noGrp="1"/>
          </p:cNvGraphicFramePr>
          <p:nvPr>
            <p:ph idx="1"/>
          </p:nvPr>
        </p:nvGraphicFramePr>
        <p:xfrm>
          <a:off x="457200" y="1600200"/>
          <a:ext cx="1676400" cy="4873625"/>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grpSp>
        <p:nvGrpSpPr>
          <p:cNvPr id="3" name="Group 11"/>
          <p:cNvGrpSpPr/>
          <p:nvPr/>
        </p:nvGrpSpPr>
        <p:grpSpPr>
          <a:xfrm>
            <a:off x="2438400" y="1600200"/>
            <a:ext cx="5486400" cy="4876800"/>
            <a:chOff x="3962400" y="1644095"/>
            <a:chExt cx="4876800" cy="4756705"/>
          </a:xfrm>
        </p:grpSpPr>
        <p:graphicFrame>
          <p:nvGraphicFramePr>
            <p:cNvPr id="5" name="Diagram 4"/>
            <p:cNvGraphicFramePr/>
            <p:nvPr/>
          </p:nvGraphicFramePr>
          <p:xfrm>
            <a:off x="3962400" y="1644095"/>
            <a:ext cx="4876800" cy="758029"/>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nvGraphicFramePr>
          <p:xfrm>
            <a:off x="3962400" y="2743200"/>
            <a:ext cx="1447800" cy="2511586"/>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grpSp>
          <p:nvGrpSpPr>
            <p:cNvPr id="7" name="Group 6"/>
            <p:cNvGrpSpPr/>
            <p:nvPr/>
          </p:nvGrpSpPr>
          <p:grpSpPr>
            <a:xfrm>
              <a:off x="3962400" y="5562600"/>
              <a:ext cx="4876800" cy="838200"/>
              <a:chOff x="0" y="1984"/>
              <a:chExt cx="1295400" cy="4060031"/>
            </a:xfrm>
          </p:grpSpPr>
          <p:sp>
            <p:nvSpPr>
              <p:cNvPr id="8" name="Rounded Rectangle 7"/>
              <p:cNvSpPr/>
              <p:nvPr/>
            </p:nvSpPr>
            <p:spPr>
              <a:xfrm>
                <a:off x="0" y="1984"/>
                <a:ext cx="1295400" cy="406003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37941" y="39925"/>
                <a:ext cx="1219518" cy="3984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688">
                  <a:lnSpc>
                    <a:spcPct val="90000"/>
                  </a:lnSpc>
                  <a:spcAft>
                    <a:spcPct val="35000"/>
                  </a:spcAft>
                </a:pPr>
                <a:r>
                  <a:rPr lang="en-US" sz="2600" dirty="0"/>
                  <a:t>Report</a:t>
                </a:r>
              </a:p>
            </p:txBody>
          </p:sp>
        </p:grpSp>
        <p:graphicFrame>
          <p:nvGraphicFramePr>
            <p:cNvPr id="10" name="Diagram 9"/>
            <p:cNvGraphicFramePr/>
            <p:nvPr/>
          </p:nvGraphicFramePr>
          <p:xfrm>
            <a:off x="5715000" y="2743199"/>
            <a:ext cx="1447800" cy="2514602"/>
          </p:xfrm>
          <a:graphic>
            <a:graphicData uri="http://schemas.openxmlformats.org/drawingml/2006/diagram">
              <a:relIds xmlns:dgm="http://schemas.openxmlformats.org/drawingml/2006/diagram" xmlns:r="http://schemas.openxmlformats.org/officeDocument/2006/relationships" r:dm="rId14" r:lo="rId15" r:qs="rId16" r:cs="rId17"/>
            </a:graphicData>
          </a:graphic>
        </p:graphicFrame>
        <p:graphicFrame>
          <p:nvGraphicFramePr>
            <p:cNvPr id="11" name="Diagram 10"/>
            <p:cNvGraphicFramePr/>
            <p:nvPr/>
          </p:nvGraphicFramePr>
          <p:xfrm>
            <a:off x="7391400" y="2743199"/>
            <a:ext cx="1447800" cy="2511587"/>
          </p:xfrm>
          <a:graphic>
            <a:graphicData uri="http://schemas.openxmlformats.org/drawingml/2006/diagram">
              <a:relIds xmlns:dgm="http://schemas.openxmlformats.org/drawingml/2006/diagram" xmlns:r="http://schemas.openxmlformats.org/officeDocument/2006/relationships" r:dm="rId18" r:lo="rId19" r:qs="rId20" r:cs="rId21"/>
            </a:graphicData>
          </a:graphic>
        </p:graphicFrame>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l="469" t="17000" r="38750" b="52250"/>
          <a:stretch>
            <a:fillRect/>
          </a:stretch>
        </p:blipFill>
        <p:spPr>
          <a:xfrm>
            <a:off x="228600" y="2057400"/>
            <a:ext cx="8305800" cy="2626256"/>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Final Exam Scheduling Problem</a:t>
            </a:r>
            <a:endParaRPr lang="en-US" dirty="0"/>
          </a:p>
        </p:txBody>
      </p:sp>
      <p:sp>
        <p:nvSpPr>
          <p:cNvPr id="3" name="Content Placeholder 2"/>
          <p:cNvSpPr>
            <a:spLocks noGrp="1"/>
          </p:cNvSpPr>
          <p:nvPr>
            <p:ph sz="quarter" idx="1"/>
          </p:nvPr>
        </p:nvSpPr>
        <p:spPr>
          <a:xfrm>
            <a:off x="457200" y="1600200"/>
            <a:ext cx="8001000" cy="4873752"/>
          </a:xfrm>
        </p:spPr>
        <p:txBody>
          <a:bodyPr>
            <a:normAutofit/>
          </a:bodyPr>
          <a:lstStyle/>
          <a:p>
            <a:r>
              <a:rPr lang="en-US" dirty="0" smtClean="0"/>
              <a:t>Sections</a:t>
            </a:r>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r>
              <a:rPr lang="en-US" dirty="0" smtClean="0"/>
              <a:t>Slots</a:t>
            </a:r>
          </a:p>
          <a:p>
            <a:pPr lvl="1"/>
            <a:r>
              <a:rPr lang="en-US" dirty="0" smtClean="0"/>
              <a:t>MTWRF 8:00-10:00 10:15-12:15p 12:30p-14:30p 14:45p-16:45p</a:t>
            </a:r>
          </a:p>
          <a:p>
            <a:r>
              <a:rPr lang="en-US" dirty="0" smtClean="0"/>
              <a:t>Students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Result Comparison</a:t>
            </a:r>
            <a:endParaRPr lang="en-US" dirty="0"/>
          </a:p>
        </p:txBody>
      </p:sp>
      <p:sp>
        <p:nvSpPr>
          <p:cNvPr id="5" name="Content Placeholder 4"/>
          <p:cNvSpPr>
            <a:spLocks noGrp="1"/>
          </p:cNvSpPr>
          <p:nvPr>
            <p:ph sz="quarter" idx="1"/>
          </p:nvPr>
        </p:nvSpPr>
        <p:spPr/>
        <p:txBody>
          <a:bodyPr/>
          <a:lstStyle/>
          <a:p>
            <a:r>
              <a:rPr lang="en-US" dirty="0" smtClean="0"/>
              <a:t>Problem Size:</a:t>
            </a:r>
          </a:p>
          <a:p>
            <a:pPr lvl="1"/>
            <a:r>
              <a:rPr lang="en-US" dirty="0" smtClean="0"/>
              <a:t>Exams: 336</a:t>
            </a:r>
          </a:p>
          <a:p>
            <a:pPr lvl="1"/>
            <a:r>
              <a:rPr lang="en-US" dirty="0" smtClean="0"/>
              <a:t>Students 2456</a:t>
            </a:r>
          </a:p>
          <a:p>
            <a:pPr lvl="1"/>
            <a:r>
              <a:rPr lang="en-US" dirty="0" smtClean="0"/>
              <a:t>Enrolments: 9550</a:t>
            </a:r>
          </a:p>
          <a:p>
            <a:pPr lvl="1"/>
            <a:r>
              <a:rPr lang="en-US" dirty="0" smtClean="0"/>
              <a:t>Slots: 20</a:t>
            </a:r>
          </a:p>
          <a:p>
            <a:r>
              <a:rPr lang="en-US" dirty="0" smtClean="0"/>
              <a:t>Notations:</a:t>
            </a:r>
          </a:p>
          <a:p>
            <a:pPr lvl="1"/>
            <a:r>
              <a:rPr lang="en-US" dirty="0" smtClean="0"/>
              <a:t>SE: Simultaneous Exam (conflict)</a:t>
            </a:r>
          </a:p>
          <a:p>
            <a:pPr lvl="1"/>
            <a:r>
              <a:rPr lang="en-US" dirty="0" smtClean="0"/>
              <a:t>CE: Consecutive Exams</a:t>
            </a:r>
          </a:p>
          <a:p>
            <a:pPr lvl="1"/>
            <a:r>
              <a:rPr lang="en-US" dirty="0" smtClean="0"/>
              <a:t>ME: Multiple Exam (3 or more on the same day)</a:t>
            </a:r>
          </a:p>
        </p:txBody>
      </p:sp>
      <p:graphicFrame>
        <p:nvGraphicFramePr>
          <p:cNvPr id="6" name="Table 5"/>
          <p:cNvGraphicFramePr>
            <a:graphicFrameLocks noGrp="1"/>
          </p:cNvGraphicFramePr>
          <p:nvPr/>
        </p:nvGraphicFramePr>
        <p:xfrm>
          <a:off x="3276600" y="1676400"/>
          <a:ext cx="5321300" cy="1854200"/>
        </p:xfrm>
        <a:graphic>
          <a:graphicData uri="http://schemas.openxmlformats.org/drawingml/2006/table">
            <a:tbl>
              <a:tblPr firstRow="1" bandRow="1">
                <a:tableStyleId>{5C22544A-7EE6-4342-B048-85BDC9FD1C3A}</a:tableStyleId>
              </a:tblPr>
              <a:tblGrid>
                <a:gridCol w="1219200"/>
                <a:gridCol w="909320"/>
                <a:gridCol w="1064260"/>
                <a:gridCol w="1064260"/>
                <a:gridCol w="1064260"/>
              </a:tblGrid>
              <a:tr h="370840">
                <a:tc>
                  <a:txBody>
                    <a:bodyPr/>
                    <a:lstStyle/>
                    <a:p>
                      <a:endParaRPr lang="en-US" dirty="0"/>
                    </a:p>
                  </a:txBody>
                  <a:tcPr/>
                </a:tc>
                <a:tc>
                  <a:txBody>
                    <a:bodyPr/>
                    <a:lstStyle/>
                    <a:p>
                      <a:r>
                        <a:rPr lang="en-US" dirty="0" smtClean="0"/>
                        <a:t>SE</a:t>
                      </a:r>
                      <a:endParaRPr lang="en-US" dirty="0"/>
                    </a:p>
                  </a:txBody>
                  <a:tcPr/>
                </a:tc>
                <a:tc>
                  <a:txBody>
                    <a:bodyPr/>
                    <a:lstStyle/>
                    <a:p>
                      <a:r>
                        <a:rPr lang="en-US" dirty="0" smtClean="0"/>
                        <a:t>CE</a:t>
                      </a:r>
                      <a:endParaRPr lang="en-US" dirty="0"/>
                    </a:p>
                  </a:txBody>
                  <a:tcPr/>
                </a:tc>
                <a:tc>
                  <a:txBody>
                    <a:bodyPr/>
                    <a:lstStyle/>
                    <a:p>
                      <a:r>
                        <a:rPr lang="en-US" dirty="0" smtClean="0"/>
                        <a:t>ME</a:t>
                      </a:r>
                      <a:endParaRPr lang="en-US" dirty="0"/>
                    </a:p>
                  </a:txBody>
                  <a:tcPr/>
                </a:tc>
                <a:tc>
                  <a:txBody>
                    <a:bodyPr/>
                    <a:lstStyle/>
                    <a:p>
                      <a:r>
                        <a:rPr lang="en-US" dirty="0" smtClean="0"/>
                        <a:t>Rank</a:t>
                      </a:r>
                      <a:endParaRPr lang="en-US" dirty="0"/>
                    </a:p>
                  </a:txBody>
                  <a:tcPr/>
                </a:tc>
              </a:tr>
              <a:tr h="370840">
                <a:tc>
                  <a:txBody>
                    <a:bodyPr/>
                    <a:lstStyle/>
                    <a:p>
                      <a:r>
                        <a:rPr lang="en-US" dirty="0" smtClean="0"/>
                        <a:t>Our</a:t>
                      </a:r>
                      <a:r>
                        <a:rPr lang="en-US" baseline="0" dirty="0" smtClean="0"/>
                        <a:t> </a:t>
                      </a:r>
                      <a:r>
                        <a:rPr lang="en-US" dirty="0" smtClean="0"/>
                        <a:t>GA</a:t>
                      </a:r>
                      <a:endParaRPr lang="en-US" dirty="0"/>
                    </a:p>
                  </a:txBody>
                  <a:tcPr/>
                </a:tc>
                <a:tc>
                  <a:txBody>
                    <a:bodyPr/>
                    <a:lstStyle/>
                    <a:p>
                      <a:r>
                        <a:rPr lang="en-US" dirty="0" smtClean="0"/>
                        <a:t>0</a:t>
                      </a:r>
                      <a:endParaRPr lang="en-US" dirty="0"/>
                    </a:p>
                  </a:txBody>
                  <a:tcPr/>
                </a:tc>
                <a:tc>
                  <a:txBody>
                    <a:bodyPr/>
                    <a:lstStyle/>
                    <a:p>
                      <a:r>
                        <a:rPr lang="en-US" dirty="0" smtClean="0"/>
                        <a:t>19</a:t>
                      </a:r>
                      <a:endParaRPr lang="en-US" dirty="0"/>
                    </a:p>
                  </a:txBody>
                  <a:tcPr/>
                </a:tc>
                <a:tc>
                  <a:txBody>
                    <a:bodyPr/>
                    <a:lstStyle/>
                    <a:p>
                      <a:r>
                        <a:rPr lang="en-US" dirty="0" smtClean="0"/>
                        <a:t>275</a:t>
                      </a:r>
                      <a:endParaRPr lang="en-US" dirty="0"/>
                    </a:p>
                  </a:txBody>
                  <a:tcPr/>
                </a:tc>
                <a:tc>
                  <a:txBody>
                    <a:bodyPr/>
                    <a:lstStyle/>
                    <a:p>
                      <a:r>
                        <a:rPr kumimoji="0" lang="en-US" sz="1800" kern="1200" dirty="0" smtClean="0">
                          <a:solidFill>
                            <a:schemeClr val="dk1"/>
                          </a:solidFill>
                          <a:latin typeface="+mn-lt"/>
                          <a:ea typeface="+mn-ea"/>
                          <a:cs typeface="+mn-cs"/>
                        </a:rPr>
                        <a:t>2283.26</a:t>
                      </a:r>
                      <a:endParaRPr lang="en-US" dirty="0"/>
                    </a:p>
                  </a:txBody>
                  <a:tcPr/>
                </a:tc>
              </a:tr>
              <a:tr h="370840">
                <a:tc>
                  <a:txBody>
                    <a:bodyPr/>
                    <a:lstStyle/>
                    <a:p>
                      <a:r>
                        <a:rPr lang="en-US" dirty="0" smtClean="0"/>
                        <a:t>Their GA</a:t>
                      </a:r>
                      <a:endParaRPr lang="en-US" dirty="0"/>
                    </a:p>
                  </a:txBody>
                  <a:tcPr/>
                </a:tc>
                <a:tc>
                  <a:txBody>
                    <a:bodyPr/>
                    <a:lstStyle/>
                    <a:p>
                      <a:r>
                        <a:rPr lang="en-US" dirty="0" smtClean="0"/>
                        <a:t>4</a:t>
                      </a:r>
                      <a:endParaRPr lang="en-US" dirty="0"/>
                    </a:p>
                  </a:txBody>
                  <a:tcPr/>
                </a:tc>
                <a:tc>
                  <a:txBody>
                    <a:bodyPr/>
                    <a:lstStyle/>
                    <a:p>
                      <a:r>
                        <a:rPr lang="en-US" dirty="0" smtClean="0"/>
                        <a:t>308</a:t>
                      </a:r>
                      <a:endParaRPr lang="en-US" dirty="0"/>
                    </a:p>
                  </a:txBody>
                  <a:tcPr/>
                </a:tc>
                <a:tc>
                  <a:txBody>
                    <a:bodyPr/>
                    <a:lstStyle/>
                    <a:p>
                      <a:r>
                        <a:rPr lang="en-US" dirty="0" smtClean="0"/>
                        <a:t>537</a:t>
                      </a:r>
                      <a:endParaRPr lang="en-US" dirty="0"/>
                    </a:p>
                  </a:txBody>
                  <a:tcPr/>
                </a:tc>
                <a:tc>
                  <a:txBody>
                    <a:bodyPr/>
                    <a:lstStyle/>
                    <a:p>
                      <a:r>
                        <a:rPr lang="en-US" dirty="0" smtClean="0"/>
                        <a:t>N/A</a:t>
                      </a:r>
                      <a:endParaRPr lang="en-US" dirty="0"/>
                    </a:p>
                  </a:txBody>
                  <a:tcPr/>
                </a:tc>
              </a:tr>
              <a:tr h="370840">
                <a:tc>
                  <a:txBody>
                    <a:bodyPr/>
                    <a:lstStyle/>
                    <a:p>
                      <a:r>
                        <a:rPr lang="en-US" dirty="0" smtClean="0"/>
                        <a:t>Our SA</a:t>
                      </a:r>
                      <a:endParaRPr lang="en-US" dirty="0"/>
                    </a:p>
                  </a:txBody>
                  <a:tcPr/>
                </a:tc>
                <a:tc>
                  <a:txBody>
                    <a:bodyPr/>
                    <a:lstStyle/>
                    <a:p>
                      <a:r>
                        <a:rPr lang="en-US" dirty="0" smtClean="0"/>
                        <a:t>0</a:t>
                      </a:r>
                      <a:endParaRPr lang="en-US" dirty="0"/>
                    </a:p>
                  </a:txBody>
                  <a:tcPr/>
                </a:tc>
                <a:tc>
                  <a:txBody>
                    <a:bodyPr/>
                    <a:lstStyle/>
                    <a:p>
                      <a:r>
                        <a:rPr lang="en-US" dirty="0" smtClean="0"/>
                        <a:t>24</a:t>
                      </a:r>
                      <a:endParaRPr lang="en-US" dirty="0"/>
                    </a:p>
                  </a:txBody>
                  <a:tcPr/>
                </a:tc>
                <a:tc>
                  <a:txBody>
                    <a:bodyPr/>
                    <a:lstStyle/>
                    <a:p>
                      <a:r>
                        <a:rPr lang="en-US" dirty="0" smtClean="0"/>
                        <a:t>351</a:t>
                      </a:r>
                      <a:endParaRPr lang="en-US" dirty="0"/>
                    </a:p>
                  </a:txBody>
                  <a:tcPr/>
                </a:tc>
                <a:tc>
                  <a:txBody>
                    <a:bodyPr/>
                    <a:lstStyle/>
                    <a:p>
                      <a:r>
                        <a:rPr kumimoji="0" lang="en-US" sz="1800" kern="1200" dirty="0" smtClean="0">
                          <a:solidFill>
                            <a:schemeClr val="dk1"/>
                          </a:solidFill>
                          <a:latin typeface="+mn-lt"/>
                          <a:ea typeface="+mn-ea"/>
                          <a:cs typeface="+mn-cs"/>
                        </a:rPr>
                        <a:t>2594.66</a:t>
                      </a:r>
                      <a:endParaRPr lang="en-US" dirty="0"/>
                    </a:p>
                  </a:txBody>
                  <a:tcPr/>
                </a:tc>
              </a:tr>
              <a:tr h="370840">
                <a:tc>
                  <a:txBody>
                    <a:bodyPr/>
                    <a:lstStyle/>
                    <a:p>
                      <a:r>
                        <a:rPr lang="en-US" dirty="0" smtClean="0"/>
                        <a:t>Their SA</a:t>
                      </a:r>
                      <a:endParaRPr lang="en-US" dirty="0"/>
                    </a:p>
                  </a:txBody>
                  <a:tcPr/>
                </a:tc>
                <a:tc>
                  <a:txBody>
                    <a:bodyPr/>
                    <a:lstStyle/>
                    <a:p>
                      <a:r>
                        <a:rPr lang="en-US" dirty="0" smtClean="0"/>
                        <a:t>3</a:t>
                      </a:r>
                      <a:endParaRPr lang="en-US" dirty="0"/>
                    </a:p>
                  </a:txBody>
                  <a:tcPr/>
                </a:tc>
                <a:tc>
                  <a:txBody>
                    <a:bodyPr/>
                    <a:lstStyle/>
                    <a:p>
                      <a:r>
                        <a:rPr lang="en-US" dirty="0" smtClean="0"/>
                        <a:t>336</a:t>
                      </a:r>
                      <a:endParaRPr lang="en-US" dirty="0"/>
                    </a:p>
                  </a:txBody>
                  <a:tcPr/>
                </a:tc>
                <a:tc>
                  <a:txBody>
                    <a:bodyPr/>
                    <a:lstStyle/>
                    <a:p>
                      <a:r>
                        <a:rPr lang="en-US" dirty="0" smtClean="0"/>
                        <a:t>572</a:t>
                      </a:r>
                      <a:endParaRPr lang="en-US" dirty="0"/>
                    </a:p>
                  </a:txBody>
                  <a:tcPr/>
                </a:tc>
                <a:tc>
                  <a:txBody>
                    <a:bodyPr/>
                    <a:lstStyle/>
                    <a:p>
                      <a:r>
                        <a:rPr lang="en-US" dirty="0" smtClean="0"/>
                        <a:t>N/A</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dirty="0" smtClean="0"/>
              <a:t>GA: Performance</a:t>
            </a:r>
            <a:endParaRPr lang="en-US" dirty="0"/>
          </a:p>
        </p:txBody>
      </p:sp>
      <p:pic>
        <p:nvPicPr>
          <p:cNvPr id="9" name="Content Placeholder 8" descr="Untitled.png"/>
          <p:cNvPicPr>
            <a:picLocks noGrp="1" noChangeAspect="1"/>
          </p:cNvPicPr>
          <p:nvPr>
            <p:ph sz="quarter" idx="1"/>
          </p:nvPr>
        </p:nvPicPr>
        <p:blipFill>
          <a:blip r:embed="rId3"/>
          <a:srcRect l="-18304" r="-18304"/>
          <a:stretch>
            <a:fillRect/>
          </a:stretch>
        </p:blip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dirty="0" smtClean="0"/>
              <a:t>GA: Performance</a:t>
            </a:r>
            <a:endParaRPr lang="en-US" dirty="0"/>
          </a:p>
        </p:txBody>
      </p:sp>
      <p:pic>
        <p:nvPicPr>
          <p:cNvPr id="7" name="Content Placeholder 6" descr="eff.png"/>
          <p:cNvPicPr>
            <a:picLocks noGrp="1" noChangeAspect="1"/>
          </p:cNvPicPr>
          <p:nvPr>
            <p:ph idx="1"/>
          </p:nvPr>
        </p:nvPicPr>
        <p:blipFill>
          <a:blip r:embed="rId3"/>
          <a:srcRect l="-18285" r="-18285"/>
          <a:stretch>
            <a:fillRect/>
          </a:stretch>
        </p:blip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dirty="0" smtClean="0"/>
              <a:t>GA: Performance</a:t>
            </a:r>
            <a:endParaRPr lang="en-US" dirty="0"/>
          </a:p>
        </p:txBody>
      </p:sp>
      <p:pic>
        <p:nvPicPr>
          <p:cNvPr id="5" name="Content Placeholder 4" descr="time.png"/>
          <p:cNvPicPr>
            <a:picLocks noGrp="1" noChangeAspect="1"/>
          </p:cNvPicPr>
          <p:nvPr>
            <p:ph idx="1"/>
          </p:nvPr>
        </p:nvPicPr>
        <p:blipFill>
          <a:blip r:embed="rId2"/>
          <a:srcRect l="-18285" r="-18285"/>
          <a:stretch>
            <a:fillRect/>
          </a:stretch>
        </p:blip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dirty="0" smtClean="0"/>
              <a:t>GA: Performance</a:t>
            </a:r>
            <a:endParaRPr lang="en-US" dirty="0"/>
          </a:p>
        </p:txBody>
      </p:sp>
      <p:pic>
        <p:nvPicPr>
          <p:cNvPr id="7" name="Content Placeholder 6" descr="speedup.png"/>
          <p:cNvPicPr>
            <a:picLocks noGrp="1" noChangeAspect="1"/>
          </p:cNvPicPr>
          <p:nvPr>
            <p:ph idx="1"/>
          </p:nvPr>
        </p:nvPicPr>
        <p:blipFill>
          <a:blip r:embed="rId2"/>
          <a:srcRect l="-18285" r="-18285"/>
          <a:stretch>
            <a:fillRect/>
          </a:stretch>
        </p:blip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lstStyle/>
          <a:p>
            <a:r>
              <a:rPr lang="en-US" dirty="0" smtClean="0"/>
              <a:t>GA: Investigation</a:t>
            </a:r>
            <a:endParaRPr lang="en-US" dirty="0"/>
          </a:p>
        </p:txBody>
      </p:sp>
      <p:sp>
        <p:nvSpPr>
          <p:cNvPr id="23554" name="Rectangle 2"/>
          <p:cNvSpPr>
            <a:spLocks noGrp="1" noChangeArrowheads="1"/>
          </p:cNvSpPr>
          <p:nvPr>
            <p:ph type="body" idx="1"/>
          </p:nvPr>
        </p:nvSpPr>
        <p:spPr/>
        <p:txBody>
          <a:bodyPr/>
          <a:lstStyle/>
          <a:p>
            <a:r>
              <a:rPr lang="en-US" dirty="0" smtClean="0"/>
              <a:t>Investigation Results and Problems:</a:t>
            </a:r>
          </a:p>
          <a:p>
            <a:pPr lvl="1"/>
            <a:r>
              <a:rPr lang="en-US" dirty="0" smtClean="0"/>
              <a:t>It works!</a:t>
            </a:r>
          </a:p>
          <a:p>
            <a:pPr lvl="1"/>
            <a:r>
              <a:rPr lang="en-US" dirty="0" smtClean="0"/>
              <a:t>Convergence Problems</a:t>
            </a:r>
          </a:p>
          <a:p>
            <a:pPr lvl="1"/>
            <a:r>
              <a:rPr lang="en-US" dirty="0" smtClean="0"/>
              <a:t>Parameter Issues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normAutofit/>
          </a:bodyPr>
          <a:lstStyle/>
          <a:p>
            <a:r>
              <a:rPr lang="en-US" dirty="0" smtClean="0"/>
              <a:t>Increased Problem Complexity</a:t>
            </a:r>
            <a:endParaRPr lang="en-US" dirty="0" smtClean="0"/>
          </a:p>
          <a:p>
            <a:pPr lvl="1"/>
            <a:r>
              <a:rPr lang="en-US" dirty="0" smtClean="0"/>
              <a:t>RIT: 2500 </a:t>
            </a:r>
            <a:r>
              <a:rPr lang="en-US" dirty="0" smtClean="0"/>
              <a:t>courses, 16,000 students</a:t>
            </a:r>
          </a:p>
          <a:p>
            <a:r>
              <a:rPr lang="en-US" dirty="0" smtClean="0"/>
              <a:t>More parameter for Ranker</a:t>
            </a:r>
          </a:p>
          <a:p>
            <a:r>
              <a:rPr lang="en-US" dirty="0" smtClean="0"/>
              <a:t>Minimize the schedule structure</a:t>
            </a:r>
          </a:p>
          <a:p>
            <a:pPr lvl="1"/>
            <a:r>
              <a:rPr lang="en-US" dirty="0" smtClean="0"/>
              <a:t>Use only 32-bit integers instead of Section </a:t>
            </a:r>
            <a:r>
              <a:rPr lang="en-US" dirty="0" smtClean="0"/>
              <a:t>ID String</a:t>
            </a:r>
          </a:p>
          <a:p>
            <a:r>
              <a:rPr lang="en-US" dirty="0" smtClean="0"/>
              <a:t>Focus on Genetic Algorithm (GA)</a:t>
            </a:r>
          </a:p>
          <a:p>
            <a:pPr lvl="1"/>
            <a:r>
              <a:rPr lang="en-US" dirty="0" smtClean="0"/>
              <a:t>True Migration</a:t>
            </a:r>
          </a:p>
          <a:p>
            <a:pPr lvl="1"/>
            <a:r>
              <a:rPr lang="en-US" dirty="0" smtClean="0"/>
              <a:t>Better Convergence Detection</a:t>
            </a:r>
          </a:p>
          <a:p>
            <a:pPr lvl="1"/>
            <a:r>
              <a:rPr lang="en-US" dirty="0" smtClean="0"/>
              <a:t>Solution Detection</a:t>
            </a:r>
          </a:p>
          <a:p>
            <a:pPr lvl="1"/>
            <a:r>
              <a:rPr lang="en-US" dirty="0" smtClean="0"/>
              <a:t>Load Balancing with Convergence</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 for Listening</a:t>
            </a:r>
            <a:endParaRPr lang="en-US" dirty="0"/>
          </a:p>
        </p:txBody>
      </p:sp>
      <p:sp>
        <p:nvSpPr>
          <p:cNvPr id="3" name="Content Placeholder 2"/>
          <p:cNvSpPr>
            <a:spLocks noGrp="1"/>
          </p:cNvSpPr>
          <p:nvPr>
            <p:ph sz="quarter" idx="1"/>
          </p:nvPr>
        </p:nvSpPr>
        <p:spPr/>
        <p:txBody>
          <a:bodyPr>
            <a:normAutofit/>
          </a:bodyPr>
          <a:lstStyle/>
          <a:p>
            <a:r>
              <a:rPr lang="en-US" dirty="0" smtClean="0"/>
              <a:t>G2. Team </a:t>
            </a:r>
            <a:r>
              <a:rPr lang="en-US" dirty="0" err="1" smtClean="0"/>
              <a:t>Kyz</a:t>
            </a:r>
            <a:endParaRPr lang="en-US" dirty="0" smtClean="0"/>
          </a:p>
          <a:p>
            <a:pPr lvl="1"/>
            <a:r>
              <a:rPr lang="en-US" dirty="0" smtClean="0"/>
              <a:t>Kevin Cheek</a:t>
            </a:r>
          </a:p>
          <a:p>
            <a:pPr lvl="1"/>
            <a:r>
              <a:rPr lang="en-US" dirty="0" err="1" smtClean="0"/>
              <a:t>Yandong</a:t>
            </a:r>
            <a:r>
              <a:rPr lang="en-US" dirty="0" smtClean="0"/>
              <a:t> Wang</a:t>
            </a:r>
          </a:p>
          <a:p>
            <a:pPr lvl="1"/>
            <a:r>
              <a:rPr lang="en-US" dirty="0" err="1" smtClean="0"/>
              <a:t>Ziyan</a:t>
            </a:r>
            <a:r>
              <a:rPr lang="en-US" dirty="0" smtClean="0"/>
              <a:t> Zhou</a:t>
            </a:r>
          </a:p>
          <a:p>
            <a:r>
              <a:rPr lang="en-US" dirty="0" smtClean="0"/>
              <a:t>Visit us at: http://</a:t>
            </a:r>
            <a:r>
              <a:rPr lang="en-US" dirty="0" err="1" smtClean="0"/>
              <a:t>tinyurl.com/ritkyz</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sz="quarter" idx="1"/>
          </p:nvPr>
        </p:nvSpPr>
        <p:spPr/>
        <p:txBody>
          <a:bodyPr/>
          <a:lstStyle/>
          <a:p>
            <a:r>
              <a:rPr lang="en-US" dirty="0" smtClean="0"/>
              <a:t>Three different experimental approaches</a:t>
            </a:r>
          </a:p>
          <a:p>
            <a:pPr lvl="1"/>
            <a:r>
              <a:rPr lang="en-US" dirty="0" smtClean="0"/>
              <a:t>Brute-force</a:t>
            </a:r>
          </a:p>
          <a:p>
            <a:pPr lvl="1"/>
            <a:r>
              <a:rPr lang="en-US" dirty="0" smtClean="0"/>
              <a:t>Simulated Annealing (SA)</a:t>
            </a:r>
          </a:p>
          <a:p>
            <a:pPr lvl="1"/>
            <a:r>
              <a:rPr lang="en-US" dirty="0" smtClean="0"/>
              <a:t>Genetic Algorithm (GA)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Criteria</a:t>
            </a:r>
            <a:endParaRPr lang="en-US" dirty="0"/>
          </a:p>
        </p:txBody>
      </p:sp>
      <p:sp>
        <p:nvSpPr>
          <p:cNvPr id="3" name="Content Placeholder 2"/>
          <p:cNvSpPr>
            <a:spLocks noGrp="1"/>
          </p:cNvSpPr>
          <p:nvPr>
            <p:ph sz="quarter" idx="1"/>
          </p:nvPr>
        </p:nvSpPr>
        <p:spPr/>
        <p:txBody>
          <a:bodyPr/>
          <a:lstStyle/>
          <a:p>
            <a:r>
              <a:rPr lang="en-US" dirty="0" smtClean="0"/>
              <a:t>Variant of Exams distributed across exam slots</a:t>
            </a:r>
          </a:p>
          <a:p>
            <a:r>
              <a:rPr lang="en-US" dirty="0" smtClean="0"/>
              <a:t>Each student has a vote:</a:t>
            </a:r>
          </a:p>
          <a:p>
            <a:pPr lvl="1"/>
            <a:r>
              <a:rPr lang="en-US" dirty="0" smtClean="0"/>
              <a:t>Exam Conflict: </a:t>
            </a:r>
            <a:r>
              <a:rPr lang="en-US" b="1" dirty="0" smtClean="0"/>
              <a:t>POSITIVE_INFINITY</a:t>
            </a:r>
          </a:p>
          <a:p>
            <a:pPr lvl="1"/>
            <a:r>
              <a:rPr lang="en-US" dirty="0" smtClean="0"/>
              <a:t>Three or more exam per day: </a:t>
            </a:r>
            <a:r>
              <a:rPr lang="en-US" b="1" dirty="0" smtClean="0"/>
              <a:t>5.0</a:t>
            </a:r>
          </a:p>
          <a:p>
            <a:pPr lvl="1"/>
            <a:r>
              <a:rPr lang="en-US" dirty="0" smtClean="0"/>
              <a:t>Consecutive Exams: </a:t>
            </a:r>
            <a:r>
              <a:rPr lang="en-US" b="1" dirty="0" smtClean="0"/>
              <a:t>2.0</a:t>
            </a:r>
          </a:p>
          <a:p>
            <a:pPr lvl="1"/>
            <a:r>
              <a:rPr lang="en-US" dirty="0" smtClean="0"/>
              <a:t>Friday Exams: </a:t>
            </a:r>
            <a:r>
              <a:rPr lang="en-US" b="1" dirty="0" smtClean="0"/>
              <a:t>0.5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5" name="Content Placeholder 4"/>
          <p:cNvGraphicFramePr>
            <a:graphicFrameLocks noGrp="1"/>
          </p:cNvGraphicFramePr>
          <p:nvPr>
            <p:ph sz="quarter" idx="1"/>
          </p:nvPr>
        </p:nvGraphicFramePr>
        <p:xfrm>
          <a:off x="533400" y="2057400"/>
          <a:ext cx="7467600" cy="185420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endParaRPr lang="en-US" sz="1500" dirty="0"/>
                    </a:p>
                  </a:txBody>
                  <a:tcPr/>
                </a:tc>
                <a:tc>
                  <a:txBody>
                    <a:bodyPr/>
                    <a:lstStyle/>
                    <a:p>
                      <a:r>
                        <a:rPr lang="en-US" sz="1500" dirty="0" smtClean="0"/>
                        <a:t>MON</a:t>
                      </a:r>
                      <a:endParaRPr lang="en-US" sz="1500" dirty="0"/>
                    </a:p>
                  </a:txBody>
                  <a:tcPr/>
                </a:tc>
                <a:tc>
                  <a:txBody>
                    <a:bodyPr/>
                    <a:lstStyle/>
                    <a:p>
                      <a:r>
                        <a:rPr lang="en-US" sz="1500" dirty="0" smtClean="0"/>
                        <a:t>TUE</a:t>
                      </a:r>
                      <a:endParaRPr lang="en-US" sz="1500" dirty="0"/>
                    </a:p>
                  </a:txBody>
                  <a:tcPr/>
                </a:tc>
                <a:tc>
                  <a:txBody>
                    <a:bodyPr/>
                    <a:lstStyle/>
                    <a:p>
                      <a:r>
                        <a:rPr lang="en-US" sz="1500" dirty="0" smtClean="0"/>
                        <a:t>WED</a:t>
                      </a:r>
                      <a:endParaRPr lang="en-US" sz="1500" dirty="0"/>
                    </a:p>
                  </a:txBody>
                  <a:tcPr/>
                </a:tc>
                <a:tc>
                  <a:txBody>
                    <a:bodyPr/>
                    <a:lstStyle/>
                    <a:p>
                      <a:r>
                        <a:rPr lang="en-US" sz="1500" dirty="0" smtClean="0"/>
                        <a:t>THU</a:t>
                      </a:r>
                      <a:endParaRPr lang="en-US" sz="1500" dirty="0"/>
                    </a:p>
                  </a:txBody>
                  <a:tcPr/>
                </a:tc>
                <a:tc>
                  <a:txBody>
                    <a:bodyPr/>
                    <a:lstStyle/>
                    <a:p>
                      <a:r>
                        <a:rPr lang="en-US" sz="1500" dirty="0" smtClean="0"/>
                        <a:t>FRI</a:t>
                      </a:r>
                      <a:endParaRPr lang="en-US" sz="1500" dirty="0"/>
                    </a:p>
                  </a:txBody>
                  <a:tcPr/>
                </a:tc>
              </a:tr>
              <a:tr h="370840">
                <a:tc>
                  <a:txBody>
                    <a:bodyPr/>
                    <a:lstStyle/>
                    <a:p>
                      <a:r>
                        <a:rPr lang="en-US" sz="1500" dirty="0" smtClean="0"/>
                        <a:t>8:00am</a:t>
                      </a:r>
                      <a:endParaRPr lang="en-US" sz="1500" dirty="0"/>
                    </a:p>
                  </a:txBody>
                  <a:tcPr/>
                </a:tc>
                <a:tc>
                  <a:txBody>
                    <a:bodyPr/>
                    <a:lstStyle/>
                    <a:p>
                      <a:r>
                        <a:rPr lang="en-US" sz="1500" dirty="0" smtClean="0"/>
                        <a:t>N/A</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4003-233-70</a:t>
                      </a:r>
                      <a:endParaRPr lang="en-US" sz="1500" dirty="0"/>
                    </a:p>
                  </a:txBody>
                  <a:tcPr/>
                </a:tc>
                <a:tc>
                  <a:txBody>
                    <a:bodyPr/>
                    <a:lstStyle/>
                    <a:p>
                      <a:r>
                        <a:rPr lang="en-US" sz="1500" dirty="0" smtClean="0"/>
                        <a:t>4003-233-45</a:t>
                      </a:r>
                      <a:endParaRPr lang="en-US" sz="1500" dirty="0"/>
                    </a:p>
                  </a:txBody>
                  <a:tcPr/>
                </a:tc>
              </a:tr>
              <a:tr h="370840">
                <a:tc>
                  <a:txBody>
                    <a:bodyPr/>
                    <a:lstStyle/>
                    <a:p>
                      <a:r>
                        <a:rPr lang="en-US" sz="1500" dirty="0" smtClean="0"/>
                        <a:t>10:15am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4003-420-02</a:t>
                      </a:r>
                      <a:endParaRPr lang="en-US" sz="1500" dirty="0"/>
                    </a:p>
                  </a:txBody>
                  <a:tcPr/>
                </a:tc>
                <a:tc>
                  <a:txBody>
                    <a:bodyPr/>
                    <a:lstStyle/>
                    <a:p>
                      <a:r>
                        <a:rPr lang="en-US" sz="1500" dirty="0" smtClean="0"/>
                        <a:t>N/A</a:t>
                      </a:r>
                      <a:endParaRPr lang="en-US" sz="1500" dirty="0"/>
                    </a:p>
                  </a:txBody>
                  <a:tcPr/>
                </a:tc>
              </a:tr>
              <a:tr h="370840">
                <a:tc>
                  <a:txBody>
                    <a:bodyPr/>
                    <a:lstStyle/>
                    <a:p>
                      <a:r>
                        <a:rPr lang="en-US" sz="1500" dirty="0" smtClean="0"/>
                        <a:t>12:30pm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kumimoji="0" lang="en-US" sz="1500" kern="1200" dirty="0" smtClean="0">
                          <a:solidFill>
                            <a:schemeClr val="dk1"/>
                          </a:solidFill>
                          <a:latin typeface="+mn-lt"/>
                          <a:ea typeface="+mn-ea"/>
                          <a:cs typeface="+mn-cs"/>
                        </a:rPr>
                        <a:t>4003-232-01</a:t>
                      </a:r>
                      <a:endParaRPr lang="en-US" sz="1500" dirty="0"/>
                    </a:p>
                  </a:txBody>
                  <a:tcPr/>
                </a:tc>
                <a:tc>
                  <a:txBody>
                    <a:bodyPr/>
                    <a:lstStyle/>
                    <a:p>
                      <a:r>
                        <a:rPr lang="en-US" sz="1500" dirty="0" smtClean="0"/>
                        <a:t>N/A</a:t>
                      </a:r>
                      <a:endParaRPr lang="en-US" sz="1500" dirty="0"/>
                    </a:p>
                  </a:txBody>
                  <a:tcPr/>
                </a:tc>
                <a:tc>
                  <a:txBody>
                    <a:bodyPr/>
                    <a:lstStyle/>
                    <a:p>
                      <a:r>
                        <a:rPr lang="en-US" sz="1500" dirty="0" smtClean="0"/>
                        <a:t>4003-713-70</a:t>
                      </a:r>
                      <a:endParaRPr lang="en-US" sz="1500" dirty="0"/>
                    </a:p>
                  </a:txBody>
                  <a:tcPr/>
                </a:tc>
              </a:tr>
              <a:tr h="370840">
                <a:tc>
                  <a:txBody>
                    <a:bodyPr/>
                    <a:lstStyle/>
                    <a:p>
                      <a:r>
                        <a:rPr lang="en-US" sz="1500" dirty="0" smtClean="0"/>
                        <a:t>2:45pm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4003-334-40</a:t>
                      </a:r>
                      <a:endParaRPr lang="en-US" sz="1500" dirty="0"/>
                    </a:p>
                  </a:txBody>
                  <a:tcPr/>
                </a:tc>
                <a:tc>
                  <a:txBody>
                    <a:bodyPr/>
                    <a:lstStyle/>
                    <a:p>
                      <a:r>
                        <a:rPr lang="en-US" sz="1500" dirty="0" smtClean="0"/>
                        <a:t>N/A</a:t>
                      </a:r>
                      <a:endParaRPr lang="en-US" sz="1500" dirty="0"/>
                    </a:p>
                  </a:txBody>
                  <a:tcPr/>
                </a:tc>
                <a:tc>
                  <a:txBody>
                    <a:bodyPr/>
                    <a:lstStyle/>
                    <a:p>
                      <a:r>
                        <a:rPr lang="en-US" sz="1500" dirty="0" smtClean="0"/>
                        <a:t>N/A</a:t>
                      </a:r>
                      <a:endParaRPr lang="en-US" sz="1500" dirty="0"/>
                    </a:p>
                  </a:txBody>
                  <a:tcPr/>
                </a:tc>
              </a:tr>
            </a:tbl>
          </a:graphicData>
        </a:graphic>
      </p:graphicFrame>
      <p:sp>
        <p:nvSpPr>
          <p:cNvPr id="6" name="TextBox 5"/>
          <p:cNvSpPr txBox="1"/>
          <p:nvPr/>
        </p:nvSpPr>
        <p:spPr>
          <a:xfrm>
            <a:off x="533400" y="1600200"/>
            <a:ext cx="7467600" cy="369332"/>
          </a:xfrm>
          <a:prstGeom prst="rect">
            <a:avLst/>
          </a:prstGeom>
          <a:noFill/>
        </p:spPr>
        <p:txBody>
          <a:bodyPr wrap="square" rtlCol="0">
            <a:spAutoFit/>
          </a:bodyPr>
          <a:lstStyle/>
          <a:p>
            <a:r>
              <a:rPr lang="en-US" dirty="0" smtClean="0"/>
              <a:t>Schedule for Student 68997-3266 John Doe 1</a:t>
            </a:r>
            <a:endParaRPr lang="en-US" dirty="0"/>
          </a:p>
        </p:txBody>
      </p:sp>
      <p:graphicFrame>
        <p:nvGraphicFramePr>
          <p:cNvPr id="7" name="Content Placeholder 4"/>
          <p:cNvGraphicFramePr>
            <a:graphicFrameLocks/>
          </p:cNvGraphicFramePr>
          <p:nvPr/>
        </p:nvGraphicFramePr>
        <p:xfrm>
          <a:off x="533400" y="4572000"/>
          <a:ext cx="7467600" cy="185420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endParaRPr lang="en-US" sz="1500" dirty="0"/>
                    </a:p>
                  </a:txBody>
                  <a:tcPr/>
                </a:tc>
                <a:tc>
                  <a:txBody>
                    <a:bodyPr/>
                    <a:lstStyle/>
                    <a:p>
                      <a:r>
                        <a:rPr lang="en-US" sz="1500" dirty="0" smtClean="0"/>
                        <a:t>MON</a:t>
                      </a:r>
                      <a:endParaRPr lang="en-US" sz="1500" dirty="0"/>
                    </a:p>
                  </a:txBody>
                  <a:tcPr/>
                </a:tc>
                <a:tc>
                  <a:txBody>
                    <a:bodyPr/>
                    <a:lstStyle/>
                    <a:p>
                      <a:r>
                        <a:rPr lang="en-US" sz="1500" dirty="0" smtClean="0"/>
                        <a:t>TUE</a:t>
                      </a:r>
                      <a:endParaRPr lang="en-US" sz="1500" dirty="0"/>
                    </a:p>
                  </a:txBody>
                  <a:tcPr/>
                </a:tc>
                <a:tc>
                  <a:txBody>
                    <a:bodyPr/>
                    <a:lstStyle/>
                    <a:p>
                      <a:r>
                        <a:rPr lang="en-US" sz="1500" dirty="0" smtClean="0"/>
                        <a:t>WED</a:t>
                      </a:r>
                      <a:endParaRPr lang="en-US" sz="1500" dirty="0"/>
                    </a:p>
                  </a:txBody>
                  <a:tcPr/>
                </a:tc>
                <a:tc>
                  <a:txBody>
                    <a:bodyPr/>
                    <a:lstStyle/>
                    <a:p>
                      <a:r>
                        <a:rPr lang="en-US" sz="1500" dirty="0" smtClean="0"/>
                        <a:t>THU</a:t>
                      </a:r>
                      <a:endParaRPr lang="en-US" sz="1500" dirty="0"/>
                    </a:p>
                  </a:txBody>
                  <a:tcPr/>
                </a:tc>
                <a:tc>
                  <a:txBody>
                    <a:bodyPr/>
                    <a:lstStyle/>
                    <a:p>
                      <a:r>
                        <a:rPr lang="en-US" sz="1500" dirty="0" smtClean="0"/>
                        <a:t>FRI</a:t>
                      </a:r>
                      <a:endParaRPr lang="en-US" sz="1500" dirty="0"/>
                    </a:p>
                  </a:txBody>
                  <a:tcPr/>
                </a:tc>
              </a:tr>
              <a:tr h="370840">
                <a:tc>
                  <a:txBody>
                    <a:bodyPr/>
                    <a:lstStyle/>
                    <a:p>
                      <a:r>
                        <a:rPr lang="en-US" sz="1500" dirty="0" smtClean="0"/>
                        <a:t>8:00am</a:t>
                      </a:r>
                      <a:endParaRPr lang="en-US" sz="1500" dirty="0"/>
                    </a:p>
                  </a:txBody>
                  <a:tcPr/>
                </a:tc>
                <a:tc>
                  <a:txBody>
                    <a:bodyPr/>
                    <a:lstStyle/>
                    <a:p>
                      <a:r>
                        <a:rPr lang="en-US" sz="1500" dirty="0" smtClean="0"/>
                        <a:t>4003-231-01</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4003-334-02</a:t>
                      </a:r>
                      <a:endParaRPr lang="en-US" sz="1500" dirty="0"/>
                    </a:p>
                  </a:txBody>
                  <a:tcPr/>
                </a:tc>
                <a:tc>
                  <a:txBody>
                    <a:bodyPr/>
                    <a:lstStyle/>
                    <a:p>
                      <a:r>
                        <a:rPr lang="en-US" sz="1500" dirty="0" smtClean="0"/>
                        <a:t>N/A</a:t>
                      </a:r>
                      <a:endParaRPr lang="en-US" sz="1500" dirty="0"/>
                    </a:p>
                  </a:txBody>
                  <a:tcPr/>
                </a:tc>
              </a:tr>
              <a:tr h="370840">
                <a:tc>
                  <a:txBody>
                    <a:bodyPr/>
                    <a:lstStyle/>
                    <a:p>
                      <a:r>
                        <a:rPr lang="en-US" sz="1500" dirty="0" smtClean="0"/>
                        <a:t>10:15am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4003-232-55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N/A</a:t>
                      </a:r>
                      <a:endParaRPr lang="en-US" sz="1500" dirty="0"/>
                    </a:p>
                  </a:txBody>
                  <a:tcPr/>
                </a:tc>
                <a:tc>
                  <a:txBody>
                    <a:bodyPr/>
                    <a:lstStyle/>
                    <a:p>
                      <a:r>
                        <a:rPr lang="en-US" sz="1500" dirty="0" smtClean="0"/>
                        <a:t>N/A</a:t>
                      </a:r>
                      <a:endParaRPr lang="en-US" sz="1500" dirty="0"/>
                    </a:p>
                  </a:txBody>
                  <a:tcPr/>
                </a:tc>
              </a:tr>
              <a:tr h="370840">
                <a:tc>
                  <a:txBody>
                    <a:bodyPr/>
                    <a:lstStyle/>
                    <a:p>
                      <a:r>
                        <a:rPr lang="en-US" sz="1500" dirty="0" smtClean="0"/>
                        <a:t>12:30pm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kumimoji="0" lang="en-US" sz="1500" kern="1200" dirty="0" smtClean="0">
                          <a:solidFill>
                            <a:schemeClr val="dk1"/>
                          </a:solidFill>
                          <a:latin typeface="+mn-lt"/>
                          <a:ea typeface="+mn-ea"/>
                          <a:cs typeface="+mn-cs"/>
                        </a:rPr>
                        <a:t>4003-233-03</a:t>
                      </a:r>
                      <a:endParaRPr lang="en-US" sz="1500" dirty="0"/>
                    </a:p>
                  </a:txBody>
                  <a:tcPr/>
                </a:tc>
                <a:tc>
                  <a:txBody>
                    <a:bodyPr/>
                    <a:lstStyle/>
                    <a:p>
                      <a:r>
                        <a:rPr lang="en-US" sz="1500" dirty="0" smtClean="0"/>
                        <a:t>N/A</a:t>
                      </a:r>
                      <a:endParaRPr lang="en-US" sz="1500" dirty="0"/>
                    </a:p>
                  </a:txBody>
                  <a:tcPr/>
                </a:tc>
                <a:tc>
                  <a:txBody>
                    <a:bodyPr/>
                    <a:lstStyle/>
                    <a:p>
                      <a:r>
                        <a:rPr lang="en-US" sz="1500" dirty="0" smtClean="0"/>
                        <a:t>N/A</a:t>
                      </a:r>
                      <a:endParaRPr lang="en-US" sz="1500" dirty="0"/>
                    </a:p>
                  </a:txBody>
                  <a:tcPr/>
                </a:tc>
              </a:tr>
              <a:tr h="370840">
                <a:tc>
                  <a:txBody>
                    <a:bodyPr/>
                    <a:lstStyle/>
                    <a:p>
                      <a:r>
                        <a:rPr lang="en-US" sz="1500" dirty="0" smtClean="0"/>
                        <a:t>2:45pm</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N/A</a:t>
                      </a:r>
                    </a:p>
                  </a:txBody>
                  <a:tcPr/>
                </a:tc>
                <a:tc>
                  <a:txBody>
                    <a:bodyPr/>
                    <a:lstStyle/>
                    <a:p>
                      <a:r>
                        <a:rPr lang="en-US" sz="1500" dirty="0" smtClean="0"/>
                        <a:t>N/A</a:t>
                      </a:r>
                      <a:endParaRPr lang="en-US" sz="1500" dirty="0"/>
                    </a:p>
                  </a:txBody>
                  <a:tcPr/>
                </a:tc>
                <a:tc>
                  <a:txBody>
                    <a:bodyPr/>
                    <a:lstStyle/>
                    <a:p>
                      <a:r>
                        <a:rPr lang="en-US" sz="1500" dirty="0" smtClean="0"/>
                        <a:t>4003-410-01</a:t>
                      </a:r>
                      <a:endParaRPr lang="en-US" sz="1500" dirty="0"/>
                    </a:p>
                  </a:txBody>
                  <a:tcPr/>
                </a:tc>
                <a:tc>
                  <a:txBody>
                    <a:bodyPr/>
                    <a:lstStyle/>
                    <a:p>
                      <a:r>
                        <a:rPr lang="en-US" sz="1500" dirty="0" smtClean="0"/>
                        <a:t>N/A</a:t>
                      </a:r>
                      <a:endParaRPr lang="en-US" sz="1500" dirty="0"/>
                    </a:p>
                  </a:txBody>
                  <a:tcPr/>
                </a:tc>
              </a:tr>
            </a:tbl>
          </a:graphicData>
        </a:graphic>
      </p:graphicFrame>
      <p:sp>
        <p:nvSpPr>
          <p:cNvPr id="8" name="TextBox 7"/>
          <p:cNvSpPr txBox="1"/>
          <p:nvPr/>
        </p:nvSpPr>
        <p:spPr>
          <a:xfrm>
            <a:off x="533400" y="4114800"/>
            <a:ext cx="7467600" cy="369332"/>
          </a:xfrm>
          <a:prstGeom prst="rect">
            <a:avLst/>
          </a:prstGeom>
          <a:noFill/>
        </p:spPr>
        <p:txBody>
          <a:bodyPr wrap="square" rtlCol="0">
            <a:spAutoFit/>
          </a:bodyPr>
          <a:lstStyle/>
          <a:p>
            <a:r>
              <a:rPr lang="en-US" dirty="0" smtClean="0"/>
              <a:t>Schedule for Student 54331-5905 John Doe 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common</a:t>
            </a:r>
            <a:endParaRPr lang="en-US" dirty="0"/>
          </a:p>
        </p:txBody>
      </p:sp>
      <p:sp>
        <p:nvSpPr>
          <p:cNvPr id="3" name="Content Placeholder 2"/>
          <p:cNvSpPr>
            <a:spLocks noGrp="1"/>
          </p:cNvSpPr>
          <p:nvPr>
            <p:ph sz="quarter" idx="1"/>
          </p:nvPr>
        </p:nvSpPr>
        <p:spPr/>
        <p:txBody>
          <a:bodyPr>
            <a:normAutofit/>
          </a:bodyPr>
          <a:lstStyle/>
          <a:p>
            <a:r>
              <a:rPr lang="en-US" dirty="0" smtClean="0"/>
              <a:t>Objects</a:t>
            </a:r>
          </a:p>
          <a:p>
            <a:pPr lvl="1"/>
            <a:r>
              <a:rPr lang="en-US" dirty="0" smtClean="0"/>
              <a:t>Section</a:t>
            </a:r>
          </a:p>
          <a:p>
            <a:pPr lvl="1"/>
            <a:r>
              <a:rPr lang="en-US" dirty="0" smtClean="0"/>
              <a:t>Student</a:t>
            </a:r>
          </a:p>
          <a:p>
            <a:pPr lvl="1"/>
            <a:r>
              <a:rPr lang="en-US" dirty="0" smtClean="0"/>
              <a:t>Schedule</a:t>
            </a:r>
          </a:p>
          <a:p>
            <a:r>
              <a:rPr lang="en-US" dirty="0" smtClean="0"/>
              <a:t>Utilities</a:t>
            </a:r>
          </a:p>
          <a:p>
            <a:pPr lvl="1"/>
            <a:r>
              <a:rPr lang="en-US" dirty="0" smtClean="0"/>
              <a:t>Resources</a:t>
            </a:r>
          </a:p>
          <a:p>
            <a:pPr lvl="2"/>
            <a:r>
              <a:rPr lang="en-US" dirty="0" smtClean="0"/>
              <a:t>Provide data loading, global access to resources</a:t>
            </a:r>
          </a:p>
          <a:p>
            <a:pPr lvl="1"/>
            <a:r>
              <a:rPr lang="en-US" dirty="0" err="1" smtClean="0"/>
              <a:t>Random.generateSchedule</a:t>
            </a:r>
            <a:r>
              <a:rPr lang="en-US" dirty="0" smtClean="0"/>
              <a:t>()</a:t>
            </a:r>
          </a:p>
          <a:p>
            <a:pPr lvl="2"/>
            <a:r>
              <a:rPr lang="en-US" dirty="0" smtClean="0"/>
              <a:t>Randomly generate a schedule</a:t>
            </a:r>
          </a:p>
          <a:p>
            <a:pPr lvl="1"/>
            <a:r>
              <a:rPr lang="en-US" dirty="0" err="1" smtClean="0"/>
              <a:t>Ranker.rank(Schedule</a:t>
            </a:r>
            <a:r>
              <a:rPr lang="en-US" dirty="0" smtClean="0"/>
              <a:t>)</a:t>
            </a:r>
          </a:p>
          <a:p>
            <a:pPr lvl="2"/>
            <a:r>
              <a:rPr lang="en-US" dirty="0" smtClean="0"/>
              <a:t>Rank the given schedule</a:t>
            </a:r>
          </a:p>
          <a:p>
            <a:pPr lvl="1"/>
            <a:r>
              <a:rPr lang="en-US" dirty="0" err="1" smtClean="0"/>
              <a:t>GenerateData</a:t>
            </a:r>
            <a:r>
              <a:rPr lang="en-US" dirty="0" smtClean="0"/>
              <a:t> Program</a:t>
            </a:r>
          </a:p>
        </p:txBody>
      </p:sp>
      <p:graphicFrame>
        <p:nvGraphicFramePr>
          <p:cNvPr id="4" name="Diagram 3"/>
          <p:cNvGraphicFramePr/>
          <p:nvPr/>
        </p:nvGraphicFramePr>
        <p:xfrm>
          <a:off x="2514600" y="609600"/>
          <a:ext cx="6096000" cy="4064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a:t>
            </a:r>
            <a:endParaRPr lang="en-US" dirty="0"/>
          </a:p>
        </p:txBody>
      </p:sp>
      <p:graphicFrame>
        <p:nvGraphicFramePr>
          <p:cNvPr id="4" name="Content Placeholder 3"/>
          <p:cNvGraphicFramePr>
            <a:graphicFrameLocks noGrp="1"/>
          </p:cNvGraphicFramePr>
          <p:nvPr>
            <p:ph sz="quarter" idx="1"/>
          </p:nvPr>
        </p:nvGraphicFramePr>
        <p:xfrm>
          <a:off x="457200" y="1600200"/>
          <a:ext cx="7467600" cy="259588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r>
                        <a:rPr lang="en-US" dirty="0" smtClean="0"/>
                        <a:t>N</a:t>
                      </a:r>
                      <a:endParaRPr lang="en-US" dirty="0"/>
                    </a:p>
                  </a:txBody>
                  <a:tcPr/>
                </a:tc>
                <a:tc>
                  <a:txBody>
                    <a:bodyPr/>
                    <a:lstStyle/>
                    <a:p>
                      <a:r>
                        <a:rPr lang="en-US" dirty="0" smtClean="0"/>
                        <a:t>Courses</a:t>
                      </a:r>
                      <a:endParaRPr lang="en-US" dirty="0"/>
                    </a:p>
                  </a:txBody>
                  <a:tcPr/>
                </a:tc>
                <a:tc>
                  <a:txBody>
                    <a:bodyPr/>
                    <a:lstStyle/>
                    <a:p>
                      <a:r>
                        <a:rPr lang="en-US" dirty="0" smtClean="0"/>
                        <a:t>Students</a:t>
                      </a:r>
                      <a:endParaRPr lang="en-US" dirty="0"/>
                    </a:p>
                  </a:txBody>
                  <a:tcPr/>
                </a:tc>
                <a:tc>
                  <a:txBody>
                    <a:bodyPr/>
                    <a:lstStyle/>
                    <a:p>
                      <a:r>
                        <a:rPr lang="en-US" dirty="0" smtClean="0"/>
                        <a:t>Student Load</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2,00</a:t>
                      </a:r>
                      <a:endParaRPr lang="en-US" dirty="0"/>
                    </a:p>
                  </a:txBody>
                  <a:tcPr/>
                </a:tc>
                <a:tc>
                  <a:txBody>
                    <a:bodyPr/>
                    <a:lstStyle/>
                    <a:p>
                      <a:r>
                        <a:rPr lang="en-US" dirty="0" smtClean="0"/>
                        <a:t>4</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4,00</a:t>
                      </a:r>
                      <a:endParaRPr lang="en-US" dirty="0"/>
                    </a:p>
                  </a:txBody>
                  <a:tcPr/>
                </a:tc>
                <a:tc>
                  <a:txBody>
                    <a:bodyPr/>
                    <a:lstStyle/>
                    <a:p>
                      <a:r>
                        <a:rPr lang="en-US" dirty="0" smtClean="0"/>
                        <a:t>4</a:t>
                      </a:r>
                      <a:endParaRPr lang="en-US" dirty="0"/>
                    </a:p>
                  </a:txBody>
                  <a:tcPr/>
                </a:tc>
              </a:tr>
              <a:tr h="370840">
                <a:tc>
                  <a:txBody>
                    <a:bodyPr/>
                    <a:lstStyle/>
                    <a:p>
                      <a:r>
                        <a:rPr lang="en-US" dirty="0" smtClean="0"/>
                        <a:t>20</a:t>
                      </a:r>
                      <a:endParaRPr lang="en-US" dirty="0"/>
                    </a:p>
                  </a:txBody>
                  <a:tcPr/>
                </a:tc>
                <a:tc>
                  <a:txBody>
                    <a:bodyPr/>
                    <a:lstStyle/>
                    <a:p>
                      <a:r>
                        <a:rPr lang="en-US" dirty="0" smtClean="0"/>
                        <a:t>20</a:t>
                      </a:r>
                      <a:endParaRPr lang="en-US" dirty="0"/>
                    </a:p>
                  </a:txBody>
                  <a:tcPr/>
                </a:tc>
                <a:tc>
                  <a:txBody>
                    <a:bodyPr/>
                    <a:lstStyle/>
                    <a:p>
                      <a:r>
                        <a:rPr lang="en-US" dirty="0" smtClean="0"/>
                        <a:t>8,00</a:t>
                      </a:r>
                      <a:endParaRPr lang="en-US" dirty="0"/>
                    </a:p>
                  </a:txBody>
                  <a:tcPr/>
                </a:tc>
                <a:tc>
                  <a:txBody>
                    <a:bodyPr/>
                    <a:lstStyle/>
                    <a:p>
                      <a:r>
                        <a:rPr lang="en-US" dirty="0" smtClean="0"/>
                        <a:t>4</a:t>
                      </a:r>
                      <a:endParaRPr lang="en-US" dirty="0"/>
                    </a:p>
                  </a:txBody>
                  <a:tcPr/>
                </a:tc>
              </a:tr>
              <a:tr h="370840">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r>
                        <a:rPr lang="en-US" dirty="0" smtClean="0"/>
                        <a:t>2,000</a:t>
                      </a:r>
                      <a:endParaRPr lang="en-US" dirty="0"/>
                    </a:p>
                  </a:txBody>
                  <a:tcPr/>
                </a:tc>
                <a:tc>
                  <a:txBody>
                    <a:bodyPr/>
                    <a:lstStyle/>
                    <a:p>
                      <a:r>
                        <a:rPr lang="en-US" dirty="0" smtClean="0"/>
                        <a:t>4</a:t>
                      </a:r>
                      <a:endParaRPr lang="en-US" dirty="0"/>
                    </a:p>
                  </a:txBody>
                  <a:tcPr/>
                </a:tc>
              </a:tr>
              <a:tr h="370840">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4,000</a:t>
                      </a:r>
                      <a:endParaRPr lang="en-US" dirty="0"/>
                    </a:p>
                  </a:txBody>
                  <a:tcPr/>
                </a:tc>
                <a:tc>
                  <a:txBody>
                    <a:bodyPr/>
                    <a:lstStyle/>
                    <a:p>
                      <a:r>
                        <a:rPr lang="en-US" dirty="0" smtClean="0"/>
                        <a:t>4</a:t>
                      </a:r>
                      <a:endParaRPr lang="en-US" dirty="0"/>
                    </a:p>
                  </a:txBody>
                  <a:tcPr/>
                </a:tc>
              </a:tr>
              <a:tr h="370840">
                <a:tc>
                  <a:txBody>
                    <a:bodyPr/>
                    <a:lstStyle/>
                    <a:p>
                      <a:r>
                        <a:rPr lang="en-US" dirty="0" smtClean="0"/>
                        <a:t>200</a:t>
                      </a:r>
                      <a:endParaRPr lang="en-US" dirty="0"/>
                    </a:p>
                  </a:txBody>
                  <a:tcPr/>
                </a:tc>
                <a:tc>
                  <a:txBody>
                    <a:bodyPr/>
                    <a:lstStyle/>
                    <a:p>
                      <a:r>
                        <a:rPr lang="en-US" dirty="0" smtClean="0"/>
                        <a:t>200</a:t>
                      </a:r>
                      <a:endParaRPr lang="en-US" dirty="0"/>
                    </a:p>
                  </a:txBody>
                  <a:tcPr/>
                </a:tc>
                <a:tc>
                  <a:txBody>
                    <a:bodyPr/>
                    <a:lstStyle/>
                    <a:p>
                      <a:r>
                        <a:rPr lang="en-US" dirty="0" smtClean="0"/>
                        <a:t>8,000</a:t>
                      </a:r>
                      <a:endParaRPr lang="en-US" dirty="0"/>
                    </a:p>
                  </a:txBody>
                  <a:tcPr/>
                </a:tc>
                <a:tc>
                  <a:txBody>
                    <a:bodyPr/>
                    <a:lstStyle/>
                    <a:p>
                      <a:r>
                        <a:rPr lang="en-US" dirty="0" smtClean="0"/>
                        <a:t>4</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Brute-Force Approach</a:t>
            </a:r>
            <a:endParaRPr lang="en-US" dirty="0"/>
          </a:p>
        </p:txBody>
      </p:sp>
      <p:sp>
        <p:nvSpPr>
          <p:cNvPr id="9" name="Subtitle 8"/>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1382</TotalTime>
  <Words>3388</Words>
  <Application>Microsoft Office PowerPoint</Application>
  <PresentationFormat>On-screen Show (4:3)</PresentationFormat>
  <Paragraphs>534</Paragraphs>
  <Slides>37</Slides>
  <Notes>17</Notes>
  <HiddenSlides>0</HiddenSlides>
  <MMClips>0</MMClips>
  <ScaleCrop>false</ScaleCrop>
  <HeadingPairs>
    <vt:vector size="4" baseType="variant">
      <vt:variant>
        <vt:lpstr>Design Template</vt:lpstr>
      </vt:variant>
      <vt:variant>
        <vt:i4>1</vt:i4>
      </vt:variant>
      <vt:variant>
        <vt:lpstr>Slide Titles</vt:lpstr>
      </vt:variant>
      <vt:variant>
        <vt:i4>37</vt:i4>
      </vt:variant>
    </vt:vector>
  </HeadingPairs>
  <TitlesOfParts>
    <vt:vector size="38" baseType="lpstr">
      <vt:lpstr>Oriel</vt:lpstr>
      <vt:lpstr>Final Exam Scheduler</vt:lpstr>
      <vt:lpstr>Agenda</vt:lpstr>
      <vt:lpstr>Final Exam Scheduling Problem</vt:lpstr>
      <vt:lpstr>Solutions</vt:lpstr>
      <vt:lpstr>Ranking Criteria</vt:lpstr>
      <vt:lpstr>Examples</vt:lpstr>
      <vt:lpstr>Package common</vt:lpstr>
      <vt:lpstr>Test Data</vt:lpstr>
      <vt:lpstr>Brute-Force Approach</vt:lpstr>
      <vt:lpstr>Brute-Force:  Sequential </vt:lpstr>
      <vt:lpstr>Brute-Force:  First Cluster Parallel Design</vt:lpstr>
      <vt:lpstr>Brute-Force: First Design Expected Sizeup</vt:lpstr>
      <vt:lpstr>Brute-Force: Relentless Reality</vt:lpstr>
      <vt:lpstr>Brute-Force: Redesign</vt:lpstr>
      <vt:lpstr>Brute-Force: Second Design Result</vt:lpstr>
      <vt:lpstr>Simulated Annealing (SA)</vt:lpstr>
      <vt:lpstr>Paper #1: Stochastic Search Algorithms for Exam Scheduling</vt:lpstr>
      <vt:lpstr>SA: Sequential</vt:lpstr>
      <vt:lpstr>SA: Result Comparison</vt:lpstr>
      <vt:lpstr>SA: Parallel</vt:lpstr>
      <vt:lpstr>SA: Reduction</vt:lpstr>
      <vt:lpstr>SA: Performance Metrics</vt:lpstr>
      <vt:lpstr>SA: Performance Metrics</vt:lpstr>
      <vt:lpstr>SA: Investigation</vt:lpstr>
      <vt:lpstr>Genetic Algorithm</vt:lpstr>
      <vt:lpstr>GA: Genetic Algorithm </vt:lpstr>
      <vt:lpstr>GA: Papers</vt:lpstr>
      <vt:lpstr>GA: Paper Findings</vt:lpstr>
      <vt:lpstr>GA: Sequential and Parallel Design </vt:lpstr>
      <vt:lpstr>GA: Result Comparison</vt:lpstr>
      <vt:lpstr>GA: Performance</vt:lpstr>
      <vt:lpstr>GA: Performance</vt:lpstr>
      <vt:lpstr>GA: Performance</vt:lpstr>
      <vt:lpstr>GA: Performance</vt:lpstr>
      <vt:lpstr>GA: Investigation</vt:lpstr>
      <vt:lpstr>Future Work</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Scheduler</dc:title>
  <dc:creator>Ziyan</dc:creator>
  <cp:lastModifiedBy>Ziyan</cp:lastModifiedBy>
  <cp:revision>148</cp:revision>
  <dcterms:created xsi:type="dcterms:W3CDTF">2009-02-05T18:51:21Z</dcterms:created>
  <dcterms:modified xsi:type="dcterms:W3CDTF">2009-02-05T19:45:48Z</dcterms:modified>
</cp:coreProperties>
</file>