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347" r:id="rId3"/>
    <p:sldId id="348" r:id="rId4"/>
    <p:sldId id="350" r:id="rId5"/>
    <p:sldId id="351" r:id="rId6"/>
    <p:sldId id="349" r:id="rId7"/>
    <p:sldId id="258" r:id="rId8"/>
    <p:sldId id="264" r:id="rId9"/>
  </p:sldIdLst>
  <p:sldSz cx="9144000" cy="5143500" type="screen16x9"/>
  <p:notesSz cx="6858000" cy="9144000"/>
  <p:embeddedFontLst>
    <p:embeddedFont>
      <p:font typeface="Aptos Display" panose="020B000402020202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ECB15-6095-4FA9-B6D0-B48847A7EC6F}">
  <a:tblStyle styleId="{576ECB15-6095-4FA9-B6D0-B48847A7E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4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HASHING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Andrew Magdy ID:224929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EB4E-BA3F-5FDB-41FF-26CA032D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0" y="1390953"/>
            <a:ext cx="3714900" cy="818400"/>
          </a:xfrm>
        </p:spPr>
        <p:txBody>
          <a:bodyPr/>
          <a:lstStyle/>
          <a:p>
            <a:r>
              <a:rPr lang="en-US" dirty="0"/>
              <a:t>What is Hashing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15482-0627-6124-5393-50957B7B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08" y="1013963"/>
            <a:ext cx="5440680" cy="26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BC71-9855-EC26-4833-71BD35D8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43" y="1149747"/>
            <a:ext cx="3613888" cy="818400"/>
          </a:xfrm>
        </p:spPr>
        <p:txBody>
          <a:bodyPr/>
          <a:lstStyle/>
          <a:p>
            <a:r>
              <a:rPr lang="en-US" dirty="0"/>
              <a:t>Dealing with collisions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C3938-2849-6FAE-20EC-9EBCB020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31" y="613492"/>
            <a:ext cx="4778661" cy="38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966142-E2BE-9504-5462-25F63D2A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" y="416052"/>
            <a:ext cx="3080357" cy="4311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8B190-4545-90E6-FB4D-67297BB8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392" y="524597"/>
            <a:ext cx="3584448" cy="40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FDB9-195F-DA7E-9912-0EF42487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47" y="413096"/>
            <a:ext cx="1929814" cy="621286"/>
          </a:xfrm>
        </p:spPr>
        <p:txBody>
          <a:bodyPr/>
          <a:lstStyle/>
          <a:p>
            <a:r>
              <a:rPr lang="en-US" sz="2000" dirty="0"/>
              <a:t>Example 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ADDA3-F04A-3660-3D10-6386C505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7" y="1559452"/>
            <a:ext cx="2299529" cy="181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65A30-1C4C-52C7-5B7B-63BC6EB3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61" y="1652648"/>
            <a:ext cx="2080280" cy="1625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8245F-C1F0-5FE7-6C59-E169976E9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428" y="1363319"/>
            <a:ext cx="1712386" cy="1812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38DA87-E5FE-10DA-A166-465CC2601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623" y="1967101"/>
            <a:ext cx="2080280" cy="6046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27E03F-FEA7-9E2A-921E-8186CC10627B}"/>
              </a:ext>
            </a:extLst>
          </p:cNvPr>
          <p:cNvCxnSpPr>
            <a:cxnSpLocks/>
          </p:cNvCxnSpPr>
          <p:nvPr/>
        </p:nvCxnSpPr>
        <p:spPr>
          <a:xfrm>
            <a:off x="4775097" y="1204477"/>
            <a:ext cx="0" cy="2188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46ED26-BFBC-589C-BB50-FF8EDD831EA2}"/>
              </a:ext>
            </a:extLst>
          </p:cNvPr>
          <p:cNvCxnSpPr/>
          <p:nvPr/>
        </p:nvCxnSpPr>
        <p:spPr>
          <a:xfrm>
            <a:off x="103336" y="3392824"/>
            <a:ext cx="909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603B700-11C4-5146-F5CB-C51655883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42" y="3952602"/>
            <a:ext cx="2627092" cy="5225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37161-D254-BAEE-1ECD-7FACDE40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753" y="4018608"/>
            <a:ext cx="2962688" cy="3905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726876-60E8-DE6D-5F05-F5A0D17778EF}"/>
              </a:ext>
            </a:extLst>
          </p:cNvPr>
          <p:cNvSpPr txBox="1"/>
          <p:nvPr/>
        </p:nvSpPr>
        <p:spPr>
          <a:xfrm>
            <a:off x="1966113" y="1055542"/>
            <a:ext cx="280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C8A6A-8FE7-D698-C7DC-D356B9C4605B}"/>
              </a:ext>
            </a:extLst>
          </p:cNvPr>
          <p:cNvSpPr txBox="1"/>
          <p:nvPr/>
        </p:nvSpPr>
        <p:spPr>
          <a:xfrm>
            <a:off x="6358040" y="946895"/>
            <a:ext cx="296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41E26-08D2-44FA-ED1A-91F72EEB56A4}"/>
              </a:ext>
            </a:extLst>
          </p:cNvPr>
          <p:cNvSpPr txBox="1"/>
          <p:nvPr/>
        </p:nvSpPr>
        <p:spPr>
          <a:xfrm>
            <a:off x="3010789" y="3495760"/>
            <a:ext cx="293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05575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8D64-01CF-236D-C7EC-9FE65C43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58" y="1956668"/>
            <a:ext cx="7729640" cy="1664340"/>
          </a:xfrm>
        </p:spPr>
        <p:txBody>
          <a:bodyPr/>
          <a:lstStyle/>
          <a:p>
            <a:r>
              <a:rPr lang="en-US" dirty="0"/>
              <a:t>Space and times Trade offs</a:t>
            </a:r>
          </a:p>
        </p:txBody>
      </p:sp>
    </p:spTree>
    <p:extLst>
      <p:ext uri="{BB962C8B-B14F-4D97-AF65-F5344CB8AC3E}">
        <p14:creationId xmlns:p14="http://schemas.microsoft.com/office/powerpoint/2010/main" val="109390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Analysis:</a:t>
            </a: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435115" y="181073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0(1 + a)</a:t>
            </a:r>
            <a:endParaRPr sz="1800" b="1"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851205" y="1304865"/>
            <a:ext cx="165392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Best case</a:t>
            </a:r>
            <a:endParaRPr sz="2800" dirty="0"/>
          </a:p>
        </p:txBody>
      </p:sp>
      <p:sp>
        <p:nvSpPr>
          <p:cNvPr id="20" name="Google Shape;503;p61">
            <a:extLst>
              <a:ext uri="{FF2B5EF4-FFF2-40B4-BE49-F238E27FC236}">
                <a16:creationId xmlns:a16="http://schemas.microsoft.com/office/drawing/2014/main" id="{8D9412BC-F257-A85E-C9BD-0E6011A86F1A}"/>
              </a:ext>
            </a:extLst>
          </p:cNvPr>
          <p:cNvSpPr txBox="1">
            <a:spLocks/>
          </p:cNvSpPr>
          <p:nvPr/>
        </p:nvSpPr>
        <p:spPr>
          <a:xfrm>
            <a:off x="5397987" y="1304865"/>
            <a:ext cx="2430329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Average case</a:t>
            </a:r>
          </a:p>
        </p:txBody>
      </p:sp>
      <p:sp>
        <p:nvSpPr>
          <p:cNvPr id="21" name="Google Shape;498;p61">
            <a:extLst>
              <a:ext uri="{FF2B5EF4-FFF2-40B4-BE49-F238E27FC236}">
                <a16:creationId xmlns:a16="http://schemas.microsoft.com/office/drawing/2014/main" id="{C495A70C-EB37-D81B-4AFD-08FD16ED1AA6}"/>
              </a:ext>
            </a:extLst>
          </p:cNvPr>
          <p:cNvSpPr txBox="1">
            <a:spLocks/>
          </p:cNvSpPr>
          <p:nvPr/>
        </p:nvSpPr>
        <p:spPr>
          <a:xfrm>
            <a:off x="5370101" y="182163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b="1" dirty="0"/>
              <a:t>0(1 + a)</a:t>
            </a:r>
          </a:p>
        </p:txBody>
      </p:sp>
      <p:sp>
        <p:nvSpPr>
          <p:cNvPr id="22" name="Google Shape;503;p61">
            <a:extLst>
              <a:ext uri="{FF2B5EF4-FFF2-40B4-BE49-F238E27FC236}">
                <a16:creationId xmlns:a16="http://schemas.microsoft.com/office/drawing/2014/main" id="{53537512-A8EE-0FA2-AEB5-F27BD35FE014}"/>
              </a:ext>
            </a:extLst>
          </p:cNvPr>
          <p:cNvSpPr txBox="1">
            <a:spLocks/>
          </p:cNvSpPr>
          <p:nvPr/>
        </p:nvSpPr>
        <p:spPr>
          <a:xfrm>
            <a:off x="3171195" y="2753213"/>
            <a:ext cx="2430329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Worst case</a:t>
            </a:r>
          </a:p>
        </p:txBody>
      </p:sp>
      <p:sp>
        <p:nvSpPr>
          <p:cNvPr id="23" name="Google Shape;498;p61">
            <a:extLst>
              <a:ext uri="{FF2B5EF4-FFF2-40B4-BE49-F238E27FC236}">
                <a16:creationId xmlns:a16="http://schemas.microsoft.com/office/drawing/2014/main" id="{B9E321B1-696C-4C1D-3BAD-D350DB1235EE}"/>
              </a:ext>
            </a:extLst>
          </p:cNvPr>
          <p:cNvSpPr txBox="1">
            <a:spLocks/>
          </p:cNvSpPr>
          <p:nvPr/>
        </p:nvSpPr>
        <p:spPr>
          <a:xfrm>
            <a:off x="3171195" y="3339349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b="1" dirty="0"/>
              <a:t>0(n)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 For Listening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</Words>
  <Application>Microsoft Office PowerPoint</Application>
  <PresentationFormat>On-screen Show (16:9)</PresentationFormat>
  <Paragraphs>17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Aptos Display</vt:lpstr>
      <vt:lpstr>Vidaloka</vt:lpstr>
      <vt:lpstr>Arial</vt:lpstr>
      <vt:lpstr>Minimalist Business Slides XL by Slidesgo</vt:lpstr>
      <vt:lpstr>OPEN HASHING</vt:lpstr>
      <vt:lpstr>What is Hashing ?</vt:lpstr>
      <vt:lpstr>Dealing with collisions</vt:lpstr>
      <vt:lpstr>PowerPoint Presentation</vt:lpstr>
      <vt:lpstr>Example output:</vt:lpstr>
      <vt:lpstr>Space and times Trade offs</vt:lpstr>
      <vt:lpstr>Analysis: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HASHING</dc:title>
  <dc:creator>Andrew</dc:creator>
  <cp:lastModifiedBy>LENOVO</cp:lastModifiedBy>
  <cp:revision>2</cp:revision>
  <dcterms:modified xsi:type="dcterms:W3CDTF">2023-12-30T20:30:13Z</dcterms:modified>
</cp:coreProperties>
</file>