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7023100" cy="93091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6" d="100"/>
          <a:sy n="86" d="100"/>
        </p:scale>
        <p:origin x="30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νδρέας Μανίτσας" userId="0d10b3fb1e3bc440" providerId="LiveId" clId="{C0B51B38-C9F7-431C-8A42-973430E73225}"/>
    <pc:docChg chg="undo custSel addSld delSld modSld">
      <pc:chgData name="Ανδρέας Μανίτσας" userId="0d10b3fb1e3bc440" providerId="LiveId" clId="{C0B51B38-C9F7-431C-8A42-973430E73225}" dt="2020-10-24T22:50:04.841" v="4800" actId="20577"/>
      <pc:docMkLst>
        <pc:docMk/>
      </pc:docMkLst>
      <pc:sldChg chg="addSp modSp mod">
        <pc:chgData name="Ανδρέας Μανίτσας" userId="0d10b3fb1e3bc440" providerId="LiveId" clId="{C0B51B38-C9F7-431C-8A42-973430E73225}" dt="2020-10-24T22:35:48.217" v="4284" actId="20577"/>
        <pc:sldMkLst>
          <pc:docMk/>
          <pc:sldMk cId="1662783559" sldId="257"/>
        </pc:sldMkLst>
        <pc:spChg chg="mod">
          <ac:chgData name="Ανδρέας Μανίτσας" userId="0d10b3fb1e3bc440" providerId="LiveId" clId="{C0B51B38-C9F7-431C-8A42-973430E73225}" dt="2020-10-23T20:07:50.121" v="256" actId="20577"/>
          <ac:spMkLst>
            <pc:docMk/>
            <pc:sldMk cId="1662783559" sldId="257"/>
            <ac:spMk id="3" creationId="{70FEAC49-870E-4FFB-A3C8-9CADE8BF4308}"/>
          </ac:spMkLst>
        </pc:spChg>
        <pc:spChg chg="add mod">
          <ac:chgData name="Ανδρέας Μανίτσας" userId="0d10b3fb1e3bc440" providerId="LiveId" clId="{C0B51B38-C9F7-431C-8A42-973430E73225}" dt="2020-10-23T19:43:32.715" v="6" actId="255"/>
          <ac:spMkLst>
            <pc:docMk/>
            <pc:sldMk cId="1662783559" sldId="257"/>
            <ac:spMk id="5" creationId="{9BABC1E0-6961-4083-82A8-640A03A1B34F}"/>
          </ac:spMkLst>
        </pc:spChg>
        <pc:spChg chg="add mod">
          <ac:chgData name="Ανδρέας Μανίτσας" userId="0d10b3fb1e3bc440" providerId="LiveId" clId="{C0B51B38-C9F7-431C-8A42-973430E73225}" dt="2020-10-24T22:35:48.217" v="4284" actId="20577"/>
          <ac:spMkLst>
            <pc:docMk/>
            <pc:sldMk cId="1662783559" sldId="257"/>
            <ac:spMk id="7" creationId="{08ACA710-0F60-426D-BF68-714509C7AFE4}"/>
          </ac:spMkLst>
        </pc:spChg>
      </pc:sldChg>
      <pc:sldChg chg="addSp delSp modSp new del mod">
        <pc:chgData name="Ανδρέας Μανίτσας" userId="0d10b3fb1e3bc440" providerId="LiveId" clId="{C0B51B38-C9F7-431C-8A42-973430E73225}" dt="2020-10-24T21:35:53.995" v="2833" actId="2696"/>
        <pc:sldMkLst>
          <pc:docMk/>
          <pc:sldMk cId="3956227984" sldId="258"/>
        </pc:sldMkLst>
        <pc:spChg chg="add mod">
          <ac:chgData name="Ανδρέας Μανίτσας" userId="0d10b3fb1e3bc440" providerId="LiveId" clId="{C0B51B38-C9F7-431C-8A42-973430E73225}" dt="2020-10-23T20:14:00.272" v="449" actId="20577"/>
          <ac:spMkLst>
            <pc:docMk/>
            <pc:sldMk cId="3956227984" sldId="258"/>
            <ac:spMk id="6" creationId="{B653227F-F590-4814-AF3D-CBED204BD243}"/>
          </ac:spMkLst>
        </pc:spChg>
        <pc:spChg chg="add mod">
          <ac:chgData name="Ανδρέας Μανίτσας" userId="0d10b3fb1e3bc440" providerId="LiveId" clId="{C0B51B38-C9F7-431C-8A42-973430E73225}" dt="2020-10-23T20:16:43.186" v="661" actId="20577"/>
          <ac:spMkLst>
            <pc:docMk/>
            <pc:sldMk cId="3956227984" sldId="258"/>
            <ac:spMk id="8" creationId="{22F3CEDC-2623-44BD-83D5-409205490189}"/>
          </ac:spMkLst>
        </pc:spChg>
        <pc:picChg chg="add del mod">
          <ac:chgData name="Ανδρέας Μανίτσας" userId="0d10b3fb1e3bc440" providerId="LiveId" clId="{C0B51B38-C9F7-431C-8A42-973430E73225}" dt="2020-10-23T20:08:47.354" v="275" actId="478"/>
          <ac:picMkLst>
            <pc:docMk/>
            <pc:sldMk cId="3956227984" sldId="258"/>
            <ac:picMk id="4" creationId="{C10E919D-95C3-4C71-A099-09960630A33E}"/>
          </ac:picMkLst>
        </pc:picChg>
      </pc:sldChg>
      <pc:sldChg chg="addSp modSp new mod">
        <pc:chgData name="Ανδρέας Μανίτσας" userId="0d10b3fb1e3bc440" providerId="LiveId" clId="{C0B51B38-C9F7-431C-8A42-973430E73225}" dt="2020-10-23T21:02:05.898" v="1055" actId="1076"/>
        <pc:sldMkLst>
          <pc:docMk/>
          <pc:sldMk cId="768691683" sldId="259"/>
        </pc:sldMkLst>
        <pc:spChg chg="add mod">
          <ac:chgData name="Ανδρέας Μανίτσας" userId="0d10b3fb1e3bc440" providerId="LiveId" clId="{C0B51B38-C9F7-431C-8A42-973430E73225}" dt="2020-10-23T20:17:28.925" v="689" actId="313"/>
          <ac:spMkLst>
            <pc:docMk/>
            <pc:sldMk cId="768691683" sldId="259"/>
            <ac:spMk id="4" creationId="{9F6D6458-C29C-4744-AECA-B1EDF1E1ADC3}"/>
          </ac:spMkLst>
        </pc:spChg>
        <pc:spChg chg="add mod">
          <ac:chgData name="Ανδρέας Μανίτσας" userId="0d10b3fb1e3bc440" providerId="LiveId" clId="{C0B51B38-C9F7-431C-8A42-973430E73225}" dt="2020-10-23T21:02:05.898" v="1055" actId="1076"/>
          <ac:spMkLst>
            <pc:docMk/>
            <pc:sldMk cId="768691683" sldId="259"/>
            <ac:spMk id="50" creationId="{9DDBF864-8558-48F1-8867-1A48310B123D}"/>
          </ac:spMkLst>
        </pc:spChg>
        <pc:picChg chg="add mod">
          <ac:chgData name="Ανδρέας Μανίτσας" userId="0d10b3fb1e3bc440" providerId="LiveId" clId="{C0B51B38-C9F7-431C-8A42-973430E73225}" dt="2020-10-23T20:21:57.921" v="710" actId="1076"/>
          <ac:picMkLst>
            <pc:docMk/>
            <pc:sldMk cId="768691683" sldId="259"/>
            <ac:picMk id="6" creationId="{792E6B73-8F24-4C52-A4A1-31807EDF2C8D}"/>
          </ac:picMkLst>
        </pc:picChg>
        <pc:picChg chg="add mod">
          <ac:chgData name="Ανδρέας Μανίτσας" userId="0d10b3fb1e3bc440" providerId="LiveId" clId="{C0B51B38-C9F7-431C-8A42-973430E73225}" dt="2020-10-23T20:22:03.177" v="712" actId="1076"/>
          <ac:picMkLst>
            <pc:docMk/>
            <pc:sldMk cId="768691683" sldId="259"/>
            <ac:picMk id="8" creationId="{36308F32-803C-419D-981F-7B5D2D97C968}"/>
          </ac:picMkLst>
        </pc:picChg>
        <pc:picChg chg="add mod">
          <ac:chgData name="Ανδρέας Μανίτσας" userId="0d10b3fb1e3bc440" providerId="LiveId" clId="{C0B51B38-C9F7-431C-8A42-973430E73225}" dt="2020-10-23T20:22:01.081" v="711" actId="1076"/>
          <ac:picMkLst>
            <pc:docMk/>
            <pc:sldMk cId="768691683" sldId="259"/>
            <ac:picMk id="10" creationId="{DE216688-23F5-47F3-9BAC-4C2CDD9E2F78}"/>
          </ac:picMkLst>
        </pc:picChg>
        <pc:picChg chg="add mod">
          <ac:chgData name="Ανδρέας Μανίτσας" userId="0d10b3fb1e3bc440" providerId="LiveId" clId="{C0B51B38-C9F7-431C-8A42-973430E73225}" dt="2020-10-23T20:22:07.208" v="714" actId="1076"/>
          <ac:picMkLst>
            <pc:docMk/>
            <pc:sldMk cId="768691683" sldId="259"/>
            <ac:picMk id="12" creationId="{5530406C-6DB5-4508-BC91-B52A7E4102ED}"/>
          </ac:picMkLst>
        </pc:picChg>
        <pc:picChg chg="add mod">
          <ac:chgData name="Ανδρέας Μανίτσας" userId="0d10b3fb1e3bc440" providerId="LiveId" clId="{C0B51B38-C9F7-431C-8A42-973430E73225}" dt="2020-10-23T20:22:05.600" v="713" actId="1076"/>
          <ac:picMkLst>
            <pc:docMk/>
            <pc:sldMk cId="768691683" sldId="259"/>
            <ac:picMk id="14" creationId="{C2FED9CF-54D5-49B0-B6BB-7A2280DBA2C2}"/>
          </ac:picMkLst>
        </pc:picChg>
        <pc:picChg chg="add mod">
          <ac:chgData name="Ανδρέας Μανίτσας" userId="0d10b3fb1e3bc440" providerId="LiveId" clId="{C0B51B38-C9F7-431C-8A42-973430E73225}" dt="2020-10-23T20:22:09.600" v="715" actId="1076"/>
          <ac:picMkLst>
            <pc:docMk/>
            <pc:sldMk cId="768691683" sldId="259"/>
            <ac:picMk id="16" creationId="{C64C1280-41BB-4021-9595-6197CF4C6F5F}"/>
          </ac:picMkLst>
        </pc:picChg>
        <pc:picChg chg="add mod">
          <ac:chgData name="Ανδρέας Μανίτσας" userId="0d10b3fb1e3bc440" providerId="LiveId" clId="{C0B51B38-C9F7-431C-8A42-973430E73225}" dt="2020-10-23T20:21:51.064" v="709" actId="1076"/>
          <ac:picMkLst>
            <pc:docMk/>
            <pc:sldMk cId="768691683" sldId="259"/>
            <ac:picMk id="18" creationId="{5F135CED-B9AD-4A47-8685-631B06FDB2FB}"/>
          </ac:picMkLst>
        </pc:picChg>
        <pc:cxnChg chg="add mod">
          <ac:chgData name="Ανδρέας Μανίτσας" userId="0d10b3fb1e3bc440" providerId="LiveId" clId="{C0B51B38-C9F7-431C-8A42-973430E73225}" dt="2020-10-23T20:22:47.826" v="720" actId="14100"/>
          <ac:cxnSpMkLst>
            <pc:docMk/>
            <pc:sldMk cId="768691683" sldId="259"/>
            <ac:cxnSpMk id="20" creationId="{45A4BEA9-70DA-43A9-90C3-AEDB9B45ABA2}"/>
          </ac:cxnSpMkLst>
        </pc:cxnChg>
        <pc:cxnChg chg="add mod">
          <ac:chgData name="Ανδρέας Μανίτσας" userId="0d10b3fb1e3bc440" providerId="LiveId" clId="{C0B51B38-C9F7-431C-8A42-973430E73225}" dt="2020-10-23T20:22:59.457" v="723" actId="14100"/>
          <ac:cxnSpMkLst>
            <pc:docMk/>
            <pc:sldMk cId="768691683" sldId="259"/>
            <ac:cxnSpMk id="24" creationId="{4D633B56-6BDC-4E2B-B707-623F3ED69EA9}"/>
          </ac:cxnSpMkLst>
        </pc:cxnChg>
        <pc:cxnChg chg="add mod">
          <ac:chgData name="Ανδρέας Μανίτσας" userId="0d10b3fb1e3bc440" providerId="LiveId" clId="{C0B51B38-C9F7-431C-8A42-973430E73225}" dt="2020-10-23T20:23:14.865" v="727" actId="14100"/>
          <ac:cxnSpMkLst>
            <pc:docMk/>
            <pc:sldMk cId="768691683" sldId="259"/>
            <ac:cxnSpMk id="27" creationId="{D7507A2A-4DBD-4FA7-B1DC-2261ADD93235}"/>
          </ac:cxnSpMkLst>
        </pc:cxnChg>
        <pc:cxnChg chg="add mod">
          <ac:chgData name="Ανδρέας Μανίτσας" userId="0d10b3fb1e3bc440" providerId="LiveId" clId="{C0B51B38-C9F7-431C-8A42-973430E73225}" dt="2020-10-23T20:23:21.873" v="730" actId="14100"/>
          <ac:cxnSpMkLst>
            <pc:docMk/>
            <pc:sldMk cId="768691683" sldId="259"/>
            <ac:cxnSpMk id="31" creationId="{2E5D252B-836E-416D-918C-BF5172DA58A0}"/>
          </ac:cxnSpMkLst>
        </pc:cxnChg>
        <pc:cxnChg chg="add mod">
          <ac:chgData name="Ανδρέας Μανίτσας" userId="0d10b3fb1e3bc440" providerId="LiveId" clId="{C0B51B38-C9F7-431C-8A42-973430E73225}" dt="2020-10-23T20:23:29.449" v="733" actId="14100"/>
          <ac:cxnSpMkLst>
            <pc:docMk/>
            <pc:sldMk cId="768691683" sldId="259"/>
            <ac:cxnSpMk id="34" creationId="{C79F3013-2EBF-4A57-B5F1-9EF5BD588052}"/>
          </ac:cxnSpMkLst>
        </pc:cxnChg>
        <pc:cxnChg chg="add mod">
          <ac:chgData name="Ανδρέας Μανίτσας" userId="0d10b3fb1e3bc440" providerId="LiveId" clId="{C0B51B38-C9F7-431C-8A42-973430E73225}" dt="2020-10-23T20:23:45.169" v="737" actId="1076"/>
          <ac:cxnSpMkLst>
            <pc:docMk/>
            <pc:sldMk cId="768691683" sldId="259"/>
            <ac:cxnSpMk id="37" creationId="{F4E8F34D-79AB-4502-AD1A-548D263C51B5}"/>
          </ac:cxnSpMkLst>
        </pc:cxnChg>
        <pc:cxnChg chg="add mod">
          <ac:chgData name="Ανδρέας Μανίτσας" userId="0d10b3fb1e3bc440" providerId="LiveId" clId="{C0B51B38-C9F7-431C-8A42-973430E73225}" dt="2020-10-23T20:23:53.377" v="740" actId="14100"/>
          <ac:cxnSpMkLst>
            <pc:docMk/>
            <pc:sldMk cId="768691683" sldId="259"/>
            <ac:cxnSpMk id="40" creationId="{40713AEC-29EE-40A8-99AA-A0B681EB5A41}"/>
          </ac:cxnSpMkLst>
        </pc:cxnChg>
        <pc:cxnChg chg="add mod">
          <ac:chgData name="Ανδρέας Μανίτσας" userId="0d10b3fb1e3bc440" providerId="LiveId" clId="{C0B51B38-C9F7-431C-8A42-973430E73225}" dt="2020-10-23T20:24:02.625" v="743" actId="14100"/>
          <ac:cxnSpMkLst>
            <pc:docMk/>
            <pc:sldMk cId="768691683" sldId="259"/>
            <ac:cxnSpMk id="43" creationId="{2B0C5C5C-ADD4-4748-A93F-0430C90CB033}"/>
          </ac:cxnSpMkLst>
        </pc:cxnChg>
        <pc:cxnChg chg="add mod">
          <ac:chgData name="Ανδρέας Μανίτσας" userId="0d10b3fb1e3bc440" providerId="LiveId" clId="{C0B51B38-C9F7-431C-8A42-973430E73225}" dt="2020-10-23T20:24:30.697" v="747" actId="14100"/>
          <ac:cxnSpMkLst>
            <pc:docMk/>
            <pc:sldMk cId="768691683" sldId="259"/>
            <ac:cxnSpMk id="46" creationId="{FFED9020-1365-4FE5-BC65-708B0A282200}"/>
          </ac:cxnSpMkLst>
        </pc:cxnChg>
      </pc:sldChg>
      <pc:sldChg chg="addSp modSp new mod">
        <pc:chgData name="Ανδρέας Μανίτσας" userId="0d10b3fb1e3bc440" providerId="LiveId" clId="{C0B51B38-C9F7-431C-8A42-973430E73225}" dt="2020-10-24T22:47:48.034" v="4786" actId="20577"/>
        <pc:sldMkLst>
          <pc:docMk/>
          <pc:sldMk cId="3029190985" sldId="260"/>
        </pc:sldMkLst>
        <pc:spChg chg="add mod">
          <ac:chgData name="Ανδρέας Μανίτσας" userId="0d10b3fb1e3bc440" providerId="LiveId" clId="{C0B51B38-C9F7-431C-8A42-973430E73225}" dt="2020-10-24T19:11:33.107" v="1077" actId="20577"/>
          <ac:spMkLst>
            <pc:docMk/>
            <pc:sldMk cId="3029190985" sldId="260"/>
            <ac:spMk id="4" creationId="{27C8A2C9-BE46-4F1B-B393-35F00230B0DD}"/>
          </ac:spMkLst>
        </pc:spChg>
        <pc:spChg chg="add mod">
          <ac:chgData name="Ανδρέας Μανίτσας" userId="0d10b3fb1e3bc440" providerId="LiveId" clId="{C0B51B38-C9F7-431C-8A42-973430E73225}" dt="2020-10-24T22:47:48.034" v="4786" actId="20577"/>
          <ac:spMkLst>
            <pc:docMk/>
            <pc:sldMk cId="3029190985" sldId="260"/>
            <ac:spMk id="6" creationId="{BD90D957-A8EF-41D3-895C-3B51CFBCB8FA}"/>
          </ac:spMkLst>
        </pc:spChg>
      </pc:sldChg>
      <pc:sldChg chg="addSp delSp modSp new mod">
        <pc:chgData name="Ανδρέας Μανίτσας" userId="0d10b3fb1e3bc440" providerId="LiveId" clId="{C0B51B38-C9F7-431C-8A42-973430E73225}" dt="2020-10-24T22:16:34.857" v="3832" actId="20577"/>
        <pc:sldMkLst>
          <pc:docMk/>
          <pc:sldMk cId="4032536760" sldId="261"/>
        </pc:sldMkLst>
        <pc:spChg chg="add mod">
          <ac:chgData name="Ανδρέας Μανίτσας" userId="0d10b3fb1e3bc440" providerId="LiveId" clId="{C0B51B38-C9F7-431C-8A42-973430E73225}" dt="2020-10-24T22:16:34.857" v="3832" actId="20577"/>
          <ac:spMkLst>
            <pc:docMk/>
            <pc:sldMk cId="4032536760" sldId="261"/>
            <ac:spMk id="4" creationId="{BB38C623-E868-4348-97F7-41056C47A57D}"/>
          </ac:spMkLst>
        </pc:spChg>
        <pc:spChg chg="add mod">
          <ac:chgData name="Ανδρέας Μανίτσας" userId="0d10b3fb1e3bc440" providerId="LiveId" clId="{C0B51B38-C9F7-431C-8A42-973430E73225}" dt="2020-10-24T20:48:04.134" v="1734" actId="14100"/>
          <ac:spMkLst>
            <pc:docMk/>
            <pc:sldMk cId="4032536760" sldId="261"/>
            <ac:spMk id="14" creationId="{4FAC07F9-9C13-43B5-8288-96A342C119D1}"/>
          </ac:spMkLst>
        </pc:spChg>
        <pc:spChg chg="add mod">
          <ac:chgData name="Ανδρέας Μανίτσας" userId="0d10b3fb1e3bc440" providerId="LiveId" clId="{C0B51B38-C9F7-431C-8A42-973430E73225}" dt="2020-10-24T20:48:17.672" v="1737" actId="14100"/>
          <ac:spMkLst>
            <pc:docMk/>
            <pc:sldMk cId="4032536760" sldId="261"/>
            <ac:spMk id="16" creationId="{BAAD8061-1CF2-4464-B3EC-053AE83D3335}"/>
          </ac:spMkLst>
        </pc:spChg>
        <pc:spChg chg="add mod">
          <ac:chgData name="Ανδρέας Μανίτσας" userId="0d10b3fb1e3bc440" providerId="LiveId" clId="{C0B51B38-C9F7-431C-8A42-973430E73225}" dt="2020-10-24T20:52:17.545" v="2154" actId="20577"/>
          <ac:spMkLst>
            <pc:docMk/>
            <pc:sldMk cId="4032536760" sldId="261"/>
            <ac:spMk id="18" creationId="{E029AE43-D3F5-49F7-8184-6C4D9793E08B}"/>
          </ac:spMkLst>
        </pc:spChg>
        <pc:picChg chg="add del mod">
          <ac:chgData name="Ανδρέας Μανίτσας" userId="0d10b3fb1e3bc440" providerId="LiveId" clId="{C0B51B38-C9F7-431C-8A42-973430E73225}" dt="2020-10-24T20:43:05.671" v="1714" actId="478"/>
          <ac:picMkLst>
            <pc:docMk/>
            <pc:sldMk cId="4032536760" sldId="261"/>
            <ac:picMk id="6" creationId="{C434C61C-AD0A-41E7-9AB7-D7BD12716383}"/>
          </ac:picMkLst>
        </pc:picChg>
        <pc:picChg chg="add mod">
          <ac:chgData name="Ανδρέας Μανίτσας" userId="0d10b3fb1e3bc440" providerId="LiveId" clId="{C0B51B38-C9F7-431C-8A42-973430E73225}" dt="2020-10-24T20:47:20.232" v="1728" actId="1076"/>
          <ac:picMkLst>
            <pc:docMk/>
            <pc:sldMk cId="4032536760" sldId="261"/>
            <ac:picMk id="8" creationId="{812EBEC4-5DBD-4FE3-B46F-DE8815D777E3}"/>
          </ac:picMkLst>
        </pc:picChg>
        <pc:picChg chg="add mod">
          <ac:chgData name="Ανδρέας Μανίτσας" userId="0d10b3fb1e3bc440" providerId="LiveId" clId="{C0B51B38-C9F7-431C-8A42-973430E73225}" dt="2020-10-24T20:51:11.299" v="1891" actId="1076"/>
          <ac:picMkLst>
            <pc:docMk/>
            <pc:sldMk cId="4032536760" sldId="261"/>
            <ac:picMk id="10" creationId="{303AAACF-A4B2-4FD4-A436-695E20DCB53A}"/>
          </ac:picMkLst>
        </pc:picChg>
        <pc:picChg chg="add mod">
          <ac:chgData name="Ανδρέας Μανίτσας" userId="0d10b3fb1e3bc440" providerId="LiveId" clId="{C0B51B38-C9F7-431C-8A42-973430E73225}" dt="2020-10-24T20:47:28.227" v="1730" actId="1076"/>
          <ac:picMkLst>
            <pc:docMk/>
            <pc:sldMk cId="4032536760" sldId="261"/>
            <ac:picMk id="12" creationId="{394525A6-8F9D-42A2-B449-D16F9F24091A}"/>
          </ac:picMkLst>
        </pc:picChg>
        <pc:picChg chg="add mod">
          <ac:chgData name="Ανδρέας Μανίτσας" userId="0d10b3fb1e3bc440" providerId="LiveId" clId="{C0B51B38-C9F7-431C-8A42-973430E73225}" dt="2020-10-24T20:51:08.419" v="1890" actId="1076"/>
          <ac:picMkLst>
            <pc:docMk/>
            <pc:sldMk cId="4032536760" sldId="261"/>
            <ac:picMk id="20" creationId="{289D3218-910B-4B94-9386-7601B797823D}"/>
          </ac:picMkLst>
        </pc:picChg>
      </pc:sldChg>
      <pc:sldChg chg="addSp delSp modSp new mod">
        <pc:chgData name="Ανδρέας Μανίτσας" userId="0d10b3fb1e3bc440" providerId="LiveId" clId="{C0B51B38-C9F7-431C-8A42-973430E73225}" dt="2020-10-24T22:41:52.394" v="4775" actId="20577"/>
        <pc:sldMkLst>
          <pc:docMk/>
          <pc:sldMk cId="2457550617" sldId="262"/>
        </pc:sldMkLst>
        <pc:spChg chg="add mod">
          <ac:chgData name="Ανδρέας Μανίτσας" userId="0d10b3fb1e3bc440" providerId="LiveId" clId="{C0B51B38-C9F7-431C-8A42-973430E73225}" dt="2020-10-24T22:16:42.433" v="3838" actId="20577"/>
          <ac:spMkLst>
            <pc:docMk/>
            <pc:sldMk cId="2457550617" sldId="262"/>
            <ac:spMk id="4" creationId="{74EA23CB-B4E5-4C64-A382-48A47508E4E7}"/>
          </ac:spMkLst>
        </pc:spChg>
        <pc:spChg chg="add del">
          <ac:chgData name="Ανδρέας Μανίτσας" userId="0d10b3fb1e3bc440" providerId="LiveId" clId="{C0B51B38-C9F7-431C-8A42-973430E73225}" dt="2020-10-24T21:14:49.249" v="2161" actId="478"/>
          <ac:spMkLst>
            <pc:docMk/>
            <pc:sldMk cId="2457550617" sldId="262"/>
            <ac:spMk id="7" creationId="{68385B05-F253-4BF6-BB97-23D53D3D3B83}"/>
          </ac:spMkLst>
        </pc:spChg>
        <pc:spChg chg="add mod">
          <ac:chgData name="Ανδρέας Μανίτσας" userId="0d10b3fb1e3bc440" providerId="LiveId" clId="{C0B51B38-C9F7-431C-8A42-973430E73225}" dt="2020-10-24T22:41:52.394" v="4775" actId="20577"/>
          <ac:spMkLst>
            <pc:docMk/>
            <pc:sldMk cId="2457550617" sldId="262"/>
            <ac:spMk id="19" creationId="{2E087BA9-AF28-48AF-A138-132F20617F35}"/>
          </ac:spMkLst>
        </pc:spChg>
        <pc:picChg chg="add mod">
          <ac:chgData name="Ανδρέας Μανίτσας" userId="0d10b3fb1e3bc440" providerId="LiveId" clId="{C0B51B38-C9F7-431C-8A42-973430E73225}" dt="2020-10-24T21:14:26.799" v="2159" actId="1076"/>
          <ac:picMkLst>
            <pc:docMk/>
            <pc:sldMk cId="2457550617" sldId="262"/>
            <ac:picMk id="6" creationId="{20455DF2-6365-407E-97D5-4ADDCEFF33E1}"/>
          </ac:picMkLst>
        </pc:picChg>
        <pc:picChg chg="add mod">
          <ac:chgData name="Ανδρέας Μανίτσας" userId="0d10b3fb1e3bc440" providerId="LiveId" clId="{C0B51B38-C9F7-431C-8A42-973430E73225}" dt="2020-10-24T21:15:39.728" v="2165" actId="1076"/>
          <ac:picMkLst>
            <pc:docMk/>
            <pc:sldMk cId="2457550617" sldId="262"/>
            <ac:picMk id="9" creationId="{9FC8DE0D-66A8-4E2A-9DF3-AA95750645CF}"/>
          </ac:picMkLst>
        </pc:picChg>
        <pc:picChg chg="add mod">
          <ac:chgData name="Ανδρέας Μανίτσας" userId="0d10b3fb1e3bc440" providerId="LiveId" clId="{C0B51B38-C9F7-431C-8A42-973430E73225}" dt="2020-10-24T21:15:48.873" v="2167" actId="1076"/>
          <ac:picMkLst>
            <pc:docMk/>
            <pc:sldMk cId="2457550617" sldId="262"/>
            <ac:picMk id="11" creationId="{6AB7D3B3-543F-4B4C-B0AF-ED1E748ADDAD}"/>
          </ac:picMkLst>
        </pc:picChg>
        <pc:picChg chg="add del mod">
          <ac:chgData name="Ανδρέας Μανίτσας" userId="0d10b3fb1e3bc440" providerId="LiveId" clId="{C0B51B38-C9F7-431C-8A42-973430E73225}" dt="2020-10-24T21:16:49.069" v="2172" actId="478"/>
          <ac:picMkLst>
            <pc:docMk/>
            <pc:sldMk cId="2457550617" sldId="262"/>
            <ac:picMk id="13" creationId="{43B3691B-761A-4E3F-AA06-60AB4DBB9DE4}"/>
          </ac:picMkLst>
        </pc:picChg>
        <pc:picChg chg="add mod">
          <ac:chgData name="Ανδρέας Μανίτσας" userId="0d10b3fb1e3bc440" providerId="LiveId" clId="{C0B51B38-C9F7-431C-8A42-973430E73225}" dt="2020-10-24T21:17:18.536" v="2176" actId="1076"/>
          <ac:picMkLst>
            <pc:docMk/>
            <pc:sldMk cId="2457550617" sldId="262"/>
            <ac:picMk id="15" creationId="{B3D1CCEC-7350-42C7-AAD4-1736AD05C9ED}"/>
          </ac:picMkLst>
        </pc:picChg>
        <pc:picChg chg="add mod">
          <ac:chgData name="Ανδρέας Μανίτσας" userId="0d10b3fb1e3bc440" providerId="LiveId" clId="{C0B51B38-C9F7-431C-8A42-973430E73225}" dt="2020-10-24T21:18:40.840" v="2180" actId="207"/>
          <ac:picMkLst>
            <pc:docMk/>
            <pc:sldMk cId="2457550617" sldId="262"/>
            <ac:picMk id="17" creationId="{9A6B9769-9DB5-4641-9347-C82022574368}"/>
          </ac:picMkLst>
        </pc:picChg>
      </pc:sldChg>
      <pc:sldChg chg="addSp modSp new mod">
        <pc:chgData name="Ανδρέας Μανίτσας" userId="0d10b3fb1e3bc440" providerId="LiveId" clId="{C0B51B38-C9F7-431C-8A42-973430E73225}" dt="2020-10-24T22:16:47.300" v="3844" actId="20577"/>
        <pc:sldMkLst>
          <pc:docMk/>
          <pc:sldMk cId="1858354619" sldId="263"/>
        </pc:sldMkLst>
        <pc:spChg chg="add mod">
          <ac:chgData name="Ανδρέας Μανίτσας" userId="0d10b3fb1e3bc440" providerId="LiveId" clId="{C0B51B38-C9F7-431C-8A42-973430E73225}" dt="2020-10-24T22:16:47.300" v="3844" actId="20577"/>
          <ac:spMkLst>
            <pc:docMk/>
            <pc:sldMk cId="1858354619" sldId="263"/>
            <ac:spMk id="4" creationId="{0576E0FD-69B0-41B8-93D9-27698CE27D23}"/>
          </ac:spMkLst>
        </pc:spChg>
        <pc:spChg chg="add mod">
          <ac:chgData name="Ανδρέας Μανίτσας" userId="0d10b3fb1e3bc440" providerId="LiveId" clId="{C0B51B38-C9F7-431C-8A42-973430E73225}" dt="2020-10-24T22:00:09.682" v="3354" actId="20577"/>
          <ac:spMkLst>
            <pc:docMk/>
            <pc:sldMk cId="1858354619" sldId="263"/>
            <ac:spMk id="6" creationId="{E8BCFCAA-A07B-4970-947D-30FBC77C9D1E}"/>
          </ac:spMkLst>
        </pc:spChg>
      </pc:sldChg>
      <pc:sldChg chg="addSp delSp modSp new mod">
        <pc:chgData name="Ανδρέας Μανίτσας" userId="0d10b3fb1e3bc440" providerId="LiveId" clId="{C0B51B38-C9F7-431C-8A42-973430E73225}" dt="2020-10-24T22:50:04.841" v="4800" actId="20577"/>
        <pc:sldMkLst>
          <pc:docMk/>
          <pc:sldMk cId="3820992094" sldId="264"/>
        </pc:sldMkLst>
        <pc:spChg chg="add mod">
          <ac:chgData name="Ανδρέας Μανίτσας" userId="0d10b3fb1e3bc440" providerId="LiveId" clId="{C0B51B38-C9F7-431C-8A42-973430E73225}" dt="2020-10-24T22:16:55.802" v="3854" actId="20577"/>
          <ac:spMkLst>
            <pc:docMk/>
            <pc:sldMk cId="3820992094" sldId="264"/>
            <ac:spMk id="4" creationId="{6449B1DC-725B-4A64-B542-DA993C3682BB}"/>
          </ac:spMkLst>
        </pc:spChg>
        <pc:graphicFrameChg chg="add del mod">
          <ac:chgData name="Ανδρέας Μανίτσας" userId="0d10b3fb1e3bc440" providerId="LiveId" clId="{C0B51B38-C9F7-431C-8A42-973430E73225}" dt="2020-10-24T22:01:51.466" v="3359" actId="478"/>
          <ac:graphicFrameMkLst>
            <pc:docMk/>
            <pc:sldMk cId="3820992094" sldId="264"/>
            <ac:graphicFrameMk id="5" creationId="{C7C1172B-576D-4790-809C-8D71587B9B53}"/>
          </ac:graphicFrameMkLst>
        </pc:graphicFrameChg>
        <pc:graphicFrameChg chg="add del mod modGraphic">
          <ac:chgData name="Ανδρέας Μανίτσας" userId="0d10b3fb1e3bc440" providerId="LiveId" clId="{C0B51B38-C9F7-431C-8A42-973430E73225}" dt="2020-10-24T22:03:30.121" v="3395" actId="478"/>
          <ac:graphicFrameMkLst>
            <pc:docMk/>
            <pc:sldMk cId="3820992094" sldId="264"/>
            <ac:graphicFrameMk id="6" creationId="{98026075-59DC-43D5-84CE-0540FA380B83}"/>
          </ac:graphicFrameMkLst>
        </pc:graphicFrameChg>
        <pc:graphicFrameChg chg="add mod modGraphic">
          <ac:chgData name="Ανδρέας Μανίτσας" userId="0d10b3fb1e3bc440" providerId="LiveId" clId="{C0B51B38-C9F7-431C-8A42-973430E73225}" dt="2020-10-24T22:50:04.841" v="4800" actId="20577"/>
          <ac:graphicFrameMkLst>
            <pc:docMk/>
            <pc:sldMk cId="3820992094" sldId="264"/>
            <ac:graphicFrameMk id="7" creationId="{816DA238-F358-4267-8AE3-63FBBA2278D3}"/>
          </ac:graphicFrameMkLst>
        </pc:graphicFrameChg>
      </pc:sldChg>
      <pc:sldChg chg="addSp delSp modSp new mod">
        <pc:chgData name="Ανδρέας Μανίτσας" userId="0d10b3fb1e3bc440" providerId="LiveId" clId="{C0B51B38-C9F7-431C-8A42-973430E73225}" dt="2020-10-24T22:34:55.675" v="4238" actId="20577"/>
        <pc:sldMkLst>
          <pc:docMk/>
          <pc:sldMk cId="4063733808" sldId="265"/>
        </pc:sldMkLst>
        <pc:spChg chg="add mod">
          <ac:chgData name="Ανδρέας Μανίτσας" userId="0d10b3fb1e3bc440" providerId="LiveId" clId="{C0B51B38-C9F7-431C-8A42-973430E73225}" dt="2020-10-24T22:34:55.675" v="4238" actId="20577"/>
          <ac:spMkLst>
            <pc:docMk/>
            <pc:sldMk cId="4063733808" sldId="265"/>
            <ac:spMk id="4" creationId="{86CFAE79-E7D6-4631-818C-54EA6C8B50E8}"/>
          </ac:spMkLst>
        </pc:spChg>
        <pc:picChg chg="add del mod">
          <ac:chgData name="Ανδρέας Μανίτσας" userId="0d10b3fb1e3bc440" providerId="LiveId" clId="{C0B51B38-C9F7-431C-8A42-973430E73225}" dt="2020-10-24T22:24:01.907" v="3900" actId="478"/>
          <ac:picMkLst>
            <pc:docMk/>
            <pc:sldMk cId="4063733808" sldId="265"/>
            <ac:picMk id="6" creationId="{9439C291-0B13-4D98-88CD-258154759505}"/>
          </ac:picMkLst>
        </pc:picChg>
        <pc:picChg chg="add del mod">
          <ac:chgData name="Ανδρέας Μανίτσας" userId="0d10b3fb1e3bc440" providerId="LiveId" clId="{C0B51B38-C9F7-431C-8A42-973430E73225}" dt="2020-10-24T22:24:02.297" v="3901" actId="478"/>
          <ac:picMkLst>
            <pc:docMk/>
            <pc:sldMk cId="4063733808" sldId="265"/>
            <ac:picMk id="8" creationId="{1FCBB841-3E97-4711-BCB4-36CAE46B1CBF}"/>
          </ac:picMkLst>
        </pc:picChg>
        <pc:picChg chg="add del mod">
          <ac:chgData name="Ανδρέας Μανίτσας" userId="0d10b3fb1e3bc440" providerId="LiveId" clId="{C0B51B38-C9F7-431C-8A42-973430E73225}" dt="2020-10-24T22:24:00.706" v="3899" actId="478"/>
          <ac:picMkLst>
            <pc:docMk/>
            <pc:sldMk cId="4063733808" sldId="265"/>
            <ac:picMk id="10" creationId="{1D6FC8E1-4A7D-4F4E-92DE-6FAE3E069186}"/>
          </ac:picMkLst>
        </pc:picChg>
        <pc:picChg chg="add del mod">
          <ac:chgData name="Ανδρέας Μανίτσας" userId="0d10b3fb1e3bc440" providerId="LiveId" clId="{C0B51B38-C9F7-431C-8A42-973430E73225}" dt="2020-10-24T22:24:00.153" v="3898" actId="478"/>
          <ac:picMkLst>
            <pc:docMk/>
            <pc:sldMk cId="4063733808" sldId="265"/>
            <ac:picMk id="12" creationId="{A70071DD-63F8-4642-BC52-35801FAFEF83}"/>
          </ac:picMkLst>
        </pc:picChg>
        <pc:picChg chg="add del mod">
          <ac:chgData name="Ανδρέας Μανίτσας" userId="0d10b3fb1e3bc440" providerId="LiveId" clId="{C0B51B38-C9F7-431C-8A42-973430E73225}" dt="2020-10-24T22:25:20.576" v="3924" actId="478"/>
          <ac:picMkLst>
            <pc:docMk/>
            <pc:sldMk cId="4063733808" sldId="265"/>
            <ac:picMk id="14" creationId="{C256BEF3-80B6-450C-B3B2-22012FFE12CF}"/>
          </ac:picMkLst>
        </pc:picChg>
        <pc:picChg chg="add del mod">
          <ac:chgData name="Ανδρέας Μανίτσας" userId="0d10b3fb1e3bc440" providerId="LiveId" clId="{C0B51B38-C9F7-431C-8A42-973430E73225}" dt="2020-10-24T22:25:19.825" v="3923" actId="478"/>
          <ac:picMkLst>
            <pc:docMk/>
            <pc:sldMk cId="4063733808" sldId="265"/>
            <ac:picMk id="16" creationId="{0B7DE427-E6D6-457B-ACC7-867B6D9F92B9}"/>
          </ac:picMkLst>
        </pc:picChg>
        <pc:picChg chg="add del mod">
          <ac:chgData name="Ανδρέας Μανίτσας" userId="0d10b3fb1e3bc440" providerId="LiveId" clId="{C0B51B38-C9F7-431C-8A42-973430E73225}" dt="2020-10-24T22:25:40.113" v="3928" actId="478"/>
          <ac:picMkLst>
            <pc:docMk/>
            <pc:sldMk cId="4063733808" sldId="265"/>
            <ac:picMk id="18" creationId="{AE9EC465-AF5D-430D-A3CF-E2F99C58B3E1}"/>
          </ac:picMkLst>
        </pc:picChg>
        <pc:picChg chg="add mod">
          <ac:chgData name="Ανδρέας Μανίτσας" userId="0d10b3fb1e3bc440" providerId="LiveId" clId="{C0B51B38-C9F7-431C-8A42-973430E73225}" dt="2020-10-24T22:25:59.097" v="3931" actId="1076"/>
          <ac:picMkLst>
            <pc:docMk/>
            <pc:sldMk cId="4063733808" sldId="265"/>
            <ac:picMk id="20" creationId="{E3FA3FEA-4F09-444A-95B3-54B0DCD3A207}"/>
          </ac:picMkLst>
        </pc:picChg>
        <pc:picChg chg="add mod">
          <ac:chgData name="Ανδρέας Μανίτσας" userId="0d10b3fb1e3bc440" providerId="LiveId" clId="{C0B51B38-C9F7-431C-8A42-973430E73225}" dt="2020-10-24T22:26:10.544" v="3934" actId="1076"/>
          <ac:picMkLst>
            <pc:docMk/>
            <pc:sldMk cId="4063733808" sldId="265"/>
            <ac:picMk id="22" creationId="{7F84A10D-0342-4AF9-A715-A2DC9C5A500B}"/>
          </ac:picMkLst>
        </pc:picChg>
        <pc:picChg chg="add mod">
          <ac:chgData name="Ανδρέας Μανίτσας" userId="0d10b3fb1e3bc440" providerId="LiveId" clId="{C0B51B38-C9F7-431C-8A42-973430E73225}" dt="2020-10-24T22:26:21.088" v="3937" actId="1076"/>
          <ac:picMkLst>
            <pc:docMk/>
            <pc:sldMk cId="4063733808" sldId="265"/>
            <ac:picMk id="24" creationId="{C36AD3D6-D249-46DE-8C04-01534DD9D588}"/>
          </ac:picMkLst>
        </pc:picChg>
        <pc:picChg chg="add mod">
          <ac:chgData name="Ανδρέας Μανίτσας" userId="0d10b3fb1e3bc440" providerId="LiveId" clId="{C0B51B38-C9F7-431C-8A42-973430E73225}" dt="2020-10-24T22:26:31.072" v="3940" actId="1076"/>
          <ac:picMkLst>
            <pc:docMk/>
            <pc:sldMk cId="4063733808" sldId="265"/>
            <ac:picMk id="26" creationId="{46728C4A-8827-4744-8DE5-1A4681C5CDE1}"/>
          </ac:picMkLst>
        </pc:picChg>
      </pc:sldChg>
      <pc:sldChg chg="modSp add del mod">
        <pc:chgData name="Ανδρέας Μανίτσας" userId="0d10b3fb1e3bc440" providerId="LiveId" clId="{C0B51B38-C9F7-431C-8A42-973430E73225}" dt="2020-10-24T22:23:58.337" v="3897" actId="47"/>
        <pc:sldMkLst>
          <pc:docMk/>
          <pc:sldMk cId="2136666836" sldId="266"/>
        </pc:sldMkLst>
        <pc:spChg chg="mod">
          <ac:chgData name="Ανδρέας Μανίτσας" userId="0d10b3fb1e3bc440" providerId="LiveId" clId="{C0B51B38-C9F7-431C-8A42-973430E73225}" dt="2020-10-24T22:23:21.106" v="3896" actId="20577"/>
          <ac:spMkLst>
            <pc:docMk/>
            <pc:sldMk cId="2136666836" sldId="266"/>
            <ac:spMk id="4" creationId="{86CFAE79-E7D6-4631-818C-54EA6C8B50E8}"/>
          </ac:spMkLst>
        </pc:spChg>
        <pc:picChg chg="mod">
          <ac:chgData name="Ανδρέας Μανίτσας" userId="0d10b3fb1e3bc440" providerId="LiveId" clId="{C0B51B38-C9F7-431C-8A42-973430E73225}" dt="2020-10-24T22:22:55.712" v="3888" actId="14826"/>
          <ac:picMkLst>
            <pc:docMk/>
            <pc:sldMk cId="2136666836" sldId="266"/>
            <ac:picMk id="6" creationId="{9439C291-0B13-4D98-88CD-258154759505}"/>
          </ac:picMkLst>
        </pc:picChg>
        <pc:picChg chg="mod">
          <ac:chgData name="Ανδρέας Μανίτσας" userId="0d10b3fb1e3bc440" providerId="LiveId" clId="{C0B51B38-C9F7-431C-8A42-973430E73225}" dt="2020-10-24T22:23:02.652" v="3889" actId="14826"/>
          <ac:picMkLst>
            <pc:docMk/>
            <pc:sldMk cId="2136666836" sldId="266"/>
            <ac:picMk id="8" creationId="{1FCBB841-3E97-4711-BCB4-36CAE46B1CBF}"/>
          </ac:picMkLst>
        </pc:picChg>
        <pc:picChg chg="mod">
          <ac:chgData name="Ανδρέας Μανίτσας" userId="0d10b3fb1e3bc440" providerId="LiveId" clId="{C0B51B38-C9F7-431C-8A42-973430E73225}" dt="2020-10-24T22:23:10.395" v="3890" actId="14826"/>
          <ac:picMkLst>
            <pc:docMk/>
            <pc:sldMk cId="2136666836" sldId="266"/>
            <ac:picMk id="10" creationId="{1D6FC8E1-4A7D-4F4E-92DE-6FAE3E069186}"/>
          </ac:picMkLst>
        </pc:picChg>
        <pc:picChg chg="mod">
          <ac:chgData name="Ανδρέας Μανίτσας" userId="0d10b3fb1e3bc440" providerId="LiveId" clId="{C0B51B38-C9F7-431C-8A42-973430E73225}" dt="2020-10-24T22:23:14.140" v="3891" actId="14826"/>
          <ac:picMkLst>
            <pc:docMk/>
            <pc:sldMk cId="2136666836" sldId="266"/>
            <ac:picMk id="12" creationId="{A70071DD-63F8-4642-BC52-35801FAFEF83}"/>
          </ac:picMkLst>
        </pc:picChg>
      </pc:sldChg>
      <pc:sldChg chg="modSp add mod">
        <pc:chgData name="Ανδρέας Μανίτσας" userId="0d10b3fb1e3bc440" providerId="LiveId" clId="{C0B51B38-C9F7-431C-8A42-973430E73225}" dt="2020-10-24T22:34:59.948" v="4239" actId="20577"/>
        <pc:sldMkLst>
          <pc:docMk/>
          <pc:sldMk cId="3837743315" sldId="266"/>
        </pc:sldMkLst>
        <pc:spChg chg="mod">
          <ac:chgData name="Ανδρέας Μανίτσας" userId="0d10b3fb1e3bc440" providerId="LiveId" clId="{C0B51B38-C9F7-431C-8A42-973430E73225}" dt="2020-10-24T22:34:59.948" v="4239" actId="20577"/>
          <ac:spMkLst>
            <pc:docMk/>
            <pc:sldMk cId="3837743315" sldId="266"/>
            <ac:spMk id="4" creationId="{86CFAE79-E7D6-4631-818C-54EA6C8B50E8}"/>
          </ac:spMkLst>
        </pc:spChg>
        <pc:picChg chg="mod">
          <ac:chgData name="Ανδρέας Μανίτσας" userId="0d10b3fb1e3bc440" providerId="LiveId" clId="{C0B51B38-C9F7-431C-8A42-973430E73225}" dt="2020-10-24T22:27:01.393" v="3953" actId="14826"/>
          <ac:picMkLst>
            <pc:docMk/>
            <pc:sldMk cId="3837743315" sldId="266"/>
            <ac:picMk id="20" creationId="{E3FA3FEA-4F09-444A-95B3-54B0DCD3A207}"/>
          </ac:picMkLst>
        </pc:picChg>
        <pc:picChg chg="mod">
          <ac:chgData name="Ανδρέας Μανίτσας" userId="0d10b3fb1e3bc440" providerId="LiveId" clId="{C0B51B38-C9F7-431C-8A42-973430E73225}" dt="2020-10-24T22:27:06.164" v="3954" actId="14826"/>
          <ac:picMkLst>
            <pc:docMk/>
            <pc:sldMk cId="3837743315" sldId="266"/>
            <ac:picMk id="22" creationId="{7F84A10D-0342-4AF9-A715-A2DC9C5A500B}"/>
          </ac:picMkLst>
        </pc:picChg>
        <pc:picChg chg="mod">
          <ac:chgData name="Ανδρέας Μανίτσας" userId="0d10b3fb1e3bc440" providerId="LiveId" clId="{C0B51B38-C9F7-431C-8A42-973430E73225}" dt="2020-10-24T22:27:10.190" v="3955" actId="14826"/>
          <ac:picMkLst>
            <pc:docMk/>
            <pc:sldMk cId="3837743315" sldId="266"/>
            <ac:picMk id="24" creationId="{C36AD3D6-D249-46DE-8C04-01534DD9D588}"/>
          </ac:picMkLst>
        </pc:picChg>
        <pc:picChg chg="mod">
          <ac:chgData name="Ανδρέας Μανίτσας" userId="0d10b3fb1e3bc440" providerId="LiveId" clId="{C0B51B38-C9F7-431C-8A42-973430E73225}" dt="2020-10-24T22:27:13.680" v="3956" actId="14826"/>
          <ac:picMkLst>
            <pc:docMk/>
            <pc:sldMk cId="3837743315" sldId="266"/>
            <ac:picMk id="26" creationId="{46728C4A-8827-4744-8DE5-1A4681C5CDE1}"/>
          </ac:picMkLst>
        </pc:picChg>
      </pc:sldChg>
      <pc:sldChg chg="addSp modSp new mod">
        <pc:chgData name="Ανδρέας Μανίτσας" userId="0d10b3fb1e3bc440" providerId="LiveId" clId="{C0B51B38-C9F7-431C-8A42-973430E73225}" dt="2020-10-24T22:35:05.793" v="4257" actId="20577"/>
        <pc:sldMkLst>
          <pc:docMk/>
          <pc:sldMk cId="4294599813" sldId="267"/>
        </pc:sldMkLst>
        <pc:spChg chg="add mod">
          <ac:chgData name="Ανδρέας Μανίτσας" userId="0d10b3fb1e3bc440" providerId="LiveId" clId="{C0B51B38-C9F7-431C-8A42-973430E73225}" dt="2020-10-24T22:35:05.793" v="4257" actId="20577"/>
          <ac:spMkLst>
            <pc:docMk/>
            <pc:sldMk cId="4294599813" sldId="267"/>
            <ac:spMk id="4" creationId="{9C16F844-128C-4F78-8F84-142A2E667300}"/>
          </ac:spMkLst>
        </pc:spChg>
        <pc:spChg chg="add mod">
          <ac:chgData name="Ανδρέας Μανίτσας" userId="0d10b3fb1e3bc440" providerId="LiveId" clId="{C0B51B38-C9F7-431C-8A42-973430E73225}" dt="2020-10-24T22:31:56.146" v="4187" actId="20577"/>
          <ac:spMkLst>
            <pc:docMk/>
            <pc:sldMk cId="4294599813" sldId="267"/>
            <ac:spMk id="6" creationId="{BEC85099-7C92-4FE1-9351-5F0EDE53B3BA}"/>
          </ac:spMkLst>
        </pc:spChg>
      </pc:sldChg>
      <pc:sldChg chg="addSp modSp new mod">
        <pc:chgData name="Ανδρέας Μανίτσας" userId="0d10b3fb1e3bc440" providerId="LiveId" clId="{C0B51B38-C9F7-431C-8A42-973430E73225}" dt="2020-10-24T22:34:25.480" v="4212" actId="207"/>
        <pc:sldMkLst>
          <pc:docMk/>
          <pc:sldMk cId="3281091380" sldId="268"/>
        </pc:sldMkLst>
        <pc:spChg chg="add mod">
          <ac:chgData name="Ανδρέας Μανίτσας" userId="0d10b3fb1e3bc440" providerId="LiveId" clId="{C0B51B38-C9F7-431C-8A42-973430E73225}" dt="2020-10-24T22:34:05.740" v="4208" actId="20577"/>
          <ac:spMkLst>
            <pc:docMk/>
            <pc:sldMk cId="3281091380" sldId="268"/>
            <ac:spMk id="4" creationId="{FCFC423D-8E2C-4A63-B2E6-7AFFC9DC6964}"/>
          </ac:spMkLst>
        </pc:spChg>
        <pc:picChg chg="add mod">
          <ac:chgData name="Ανδρέας Μανίτσας" userId="0d10b3fb1e3bc440" providerId="LiveId" clId="{C0B51B38-C9F7-431C-8A42-973430E73225}" dt="2020-10-24T22:34:25.480" v="4212" actId="207"/>
          <ac:picMkLst>
            <pc:docMk/>
            <pc:sldMk cId="3281091380" sldId="268"/>
            <ac:picMk id="6" creationId="{9379A8A1-72DB-4F6E-8AD6-EB6B69A58CCD}"/>
          </ac:picMkLst>
        </pc:picChg>
      </pc:sldChg>
      <pc:sldChg chg="addSp modSp new mod">
        <pc:chgData name="Ανδρέας Μανίτσας" userId="0d10b3fb1e3bc440" providerId="LiveId" clId="{C0B51B38-C9F7-431C-8A42-973430E73225}" dt="2020-10-24T22:38:54.605" v="4740" actId="20577"/>
        <pc:sldMkLst>
          <pc:docMk/>
          <pc:sldMk cId="2053461168" sldId="269"/>
        </pc:sldMkLst>
        <pc:spChg chg="add mod">
          <ac:chgData name="Ανδρέας Μανίτσας" userId="0d10b3fb1e3bc440" providerId="LiveId" clId="{C0B51B38-C9F7-431C-8A42-973430E73225}" dt="2020-10-24T22:36:04.394" v="4308" actId="20577"/>
          <ac:spMkLst>
            <pc:docMk/>
            <pc:sldMk cId="2053461168" sldId="269"/>
            <ac:spMk id="4" creationId="{56BCBDE3-A8F5-4125-983A-0959DAB9B706}"/>
          </ac:spMkLst>
        </pc:spChg>
        <pc:spChg chg="add mod">
          <ac:chgData name="Ανδρέας Μανίτσας" userId="0d10b3fb1e3bc440" providerId="LiveId" clId="{C0B51B38-C9F7-431C-8A42-973430E73225}" dt="2020-10-24T22:38:54.605" v="4740" actId="20577"/>
          <ac:spMkLst>
            <pc:docMk/>
            <pc:sldMk cId="2053461168" sldId="269"/>
            <ac:spMk id="6" creationId="{9BA8646C-C42D-4AB2-A06C-65FB2A2403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0D92127C-3A2A-44C9-A2F2-A33AB756A0BB}" type="datetime1">
              <a:rPr lang="el-GR" smtClean="0"/>
              <a:t>24/10/2020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3EB36BE-1549-407B-920A-8E2BB44536C8}" type="datetime1">
              <a:rPr lang="el-GR" smtClean="0"/>
              <a:pPr/>
              <a:t>24/10/2020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B63A2-8276-4892-A312-2EE49E47D516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E2087-9255-4662-94CA-AF667E6B1563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1" name="Θέση κειμένου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12" name="Πλαίσιο κειμένου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l-GR" noProof="0" dirty="0"/>
              <a:t>“</a:t>
            </a:r>
          </a:p>
        </p:txBody>
      </p:sp>
      <p:sp>
        <p:nvSpPr>
          <p:cNvPr id="15" name="Πλαίσιο κειμένου 14"/>
          <p:cNvSpPr txBox="1"/>
          <p:nvPr/>
        </p:nvSpPr>
        <p:spPr>
          <a:xfrm>
            <a:off x="9330490" y="260206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l-GR" noProof="0" dirty="0"/>
              <a:t>”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1F490-B841-42E5-9944-C416CAAD725E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0ACCAD-7EB2-422E-A1DD-0E0A139E9E60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8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9" name="Πλαίσιο κειμένου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l-GR" noProof="0" dirty="0"/>
              <a:t>“</a:t>
            </a:r>
          </a:p>
        </p:txBody>
      </p:sp>
      <p:sp>
        <p:nvSpPr>
          <p:cNvPr id="15" name="Πλαίσιο κειμένου 14"/>
          <p:cNvSpPr txBox="1"/>
          <p:nvPr/>
        </p:nvSpPr>
        <p:spPr>
          <a:xfrm>
            <a:off x="9334033" y="3333298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l-GR" noProof="0" dirty="0"/>
              <a:t>”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1D53F-8D3C-4FE2-A00A-79F7F161935A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3" name="Θέση κειμένου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D8A7-3B1A-423E-B5D1-B7ADBB6D3E16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16" name="Θέση κειμένου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cxnSp>
        <p:nvCxnSpPr>
          <p:cNvPr id="17" name="Ευθεία γραμμή σύνδεσης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19" name="Θέση κειμένου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cxnSp>
        <p:nvCxnSpPr>
          <p:cNvPr id="18" name="Ευθεία γραμμή σύνδεσης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Θέση κειμένου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20" name="Θέση κειμένου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7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FCD08-824D-4F7A-8E2F-16BDF8E024C8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4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l-GR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9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2" name="Θέση κειμένου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cxnSp>
        <p:nvCxnSpPr>
          <p:cNvPr id="19" name="Ευθεία γραμμή σύνδεσης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0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3" name="Θέση κειμένου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cxnSp>
        <p:nvCxnSpPr>
          <p:cNvPr id="20" name="Ευθεία γραμμή σύνδεσης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1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4" name="Θέση κειμένου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 dirty="0"/>
              <a:t>Στυλ υποδείγματος κειμένου</a:t>
            </a:r>
          </a:p>
        </p:txBody>
      </p:sp>
      <p:sp>
        <p:nvSpPr>
          <p:cNvPr id="7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0C601-8A3F-4BFE-9814-AB9441E41801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4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52BE4-B498-457D-AF07-45B060B88559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429DC9-5028-4C5B-A52D-5C218D18EADB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65709-878D-4D67-97D4-26480344E818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2CEC-1548-4B23-BB76-57A16779E9A4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F0FC7B-A29D-459A-A0AF-FAC5919AE975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FC6642-1841-42F3-9F1E-48728F0083F4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7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5B3B0-0E40-4497-ADF6-10B07D305DBE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C75991-ECAF-4CA4-88E4-B8889ECACE8E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7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CEB3C-2996-4F30-BB24-A24F147FFA1C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6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10525-13F9-4754-A5E9-3E82316E442A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Εικόνα 12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Εικόνα 14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Έλλειψη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pic>
        <p:nvPicPr>
          <p:cNvPr id="18" name="Εικόνα 17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Εικόνα 18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D67FFCEA-AA82-4787-9D2F-7732D4B7A0F8}" type="datetime1">
              <a:rPr lang="el-GR" noProof="0" smtClean="0"/>
              <a:t>24/10/2020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l-GR" noProof="0" dirty="0"/>
              <a:t>Προσθήκη υποσέλιδου</a:t>
            </a:r>
          </a:p>
        </p:txBody>
      </p:sp>
      <p:sp>
        <p:nvSpPr>
          <p:cNvPr id="14" name="Ορθογώνιο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l-GR" noProof="0" smtClean="0"/>
              <a:t>‹#›</a:t>
            </a:fld>
            <a:endParaRPr lang="el-G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4" r:id="rId11"/>
    <p:sldLayoutId id="2147483662" r:id="rId12"/>
    <p:sldLayoutId id="2147483663" r:id="rId13"/>
    <p:sldLayoutId id="2147483665" r:id="rId14"/>
    <p:sldLayoutId id="2147483669" r:id="rId15"/>
    <p:sldLayoutId id="2147483670" r:id="rId16"/>
    <p:sldLayoutId id="2147483658" r:id="rId17"/>
    <p:sldLayoutId id="214748365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jp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1F693-7F6D-4088-B863-D23021DA80C3}"/>
              </a:ext>
            </a:extLst>
          </p:cNvPr>
          <p:cNvSpPr txBox="1"/>
          <p:nvPr/>
        </p:nvSpPr>
        <p:spPr>
          <a:xfrm>
            <a:off x="971025" y="1429795"/>
            <a:ext cx="1024994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700" dirty="0"/>
              <a:t>Προσομοίωση Πρωτοκόλλων Δρομολόγησης σε Ιπτάμενα </a:t>
            </a:r>
            <a:r>
              <a:rPr lang="el-GR" sz="3700" dirty="0" err="1"/>
              <a:t>Αυτοοργανωμένα</a:t>
            </a:r>
            <a:r>
              <a:rPr lang="el-GR" sz="3700" dirty="0"/>
              <a:t> Ασύρματα Δίκτυα</a:t>
            </a:r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86965C65-892B-466B-B1FB-BA53D9DB9708}"/>
              </a:ext>
            </a:extLst>
          </p:cNvPr>
          <p:cNvSpPr txBox="1">
            <a:spLocks/>
          </p:cNvSpPr>
          <p:nvPr/>
        </p:nvSpPr>
        <p:spPr>
          <a:xfrm>
            <a:off x="971025" y="926455"/>
            <a:ext cx="6400800" cy="503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l-GR" b="1" dirty="0">
                <a:solidFill>
                  <a:schemeClr val="tx1"/>
                </a:solidFill>
              </a:rPr>
              <a:t>Διπλωματική Εργασία</a:t>
            </a:r>
          </a:p>
        </p:txBody>
      </p:sp>
      <p:sp>
        <p:nvSpPr>
          <p:cNvPr id="6" name="Υπότιτλος 2">
            <a:extLst>
              <a:ext uri="{FF2B5EF4-FFF2-40B4-BE49-F238E27FC236}">
                <a16:creationId xmlns:a16="http://schemas.microsoft.com/office/drawing/2014/main" id="{15D9E582-078E-4770-A6C6-9B65D19BB21D}"/>
              </a:ext>
            </a:extLst>
          </p:cNvPr>
          <p:cNvSpPr txBox="1">
            <a:spLocks/>
          </p:cNvSpPr>
          <p:nvPr/>
        </p:nvSpPr>
        <p:spPr>
          <a:xfrm>
            <a:off x="971025" y="3733628"/>
            <a:ext cx="6400800" cy="19473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l-GR" b="1"/>
              <a:t>Επιβλέπων:</a:t>
            </a:r>
            <a:r>
              <a:rPr lang="el-GR"/>
              <a:t> Παναγιώτης Σαρηγιαννίδης, Αναπληρωτής Καθηγητής Π.Δ.Μ.</a:t>
            </a:r>
          </a:p>
          <a:p>
            <a:r>
              <a:rPr lang="el-GR" b="1"/>
              <a:t>Τμήμα:</a:t>
            </a:r>
            <a:r>
              <a:rPr lang="el-GR"/>
              <a:t> Ηλεκτρολόγων Μηχανικών και Μηχανικών Υπολογιστών</a:t>
            </a:r>
          </a:p>
          <a:p>
            <a:r>
              <a:rPr lang="el-GR" b="1"/>
              <a:t>Ημερομηνία:</a:t>
            </a:r>
            <a:r>
              <a:rPr lang="el-GR"/>
              <a:t> 27/10/2020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997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B1918B4-DBB7-42D9-AB98-A725981D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10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86CFAE79-E7D6-4631-818C-54EA6C8B50E8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Αποτελέσματα –</a:t>
            </a:r>
            <a:r>
              <a:rPr lang="en-US" b="1" dirty="0"/>
              <a:t> FANET</a:t>
            </a:r>
            <a:endParaRPr lang="el-GR" b="1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E3FA3FEA-4F09-444A-95B3-54B0DCD3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576" y="1455473"/>
            <a:ext cx="5302800" cy="2520000"/>
          </a:xfrm>
          <a:prstGeom prst="rect">
            <a:avLst/>
          </a:prstGeom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7F84A10D-0342-4AF9-A715-A2DC9C5A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49623" y="1453487"/>
            <a:ext cx="5541115" cy="2520000"/>
          </a:xfrm>
          <a:prstGeom prst="rect">
            <a:avLst/>
          </a:prstGeom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C36AD3D6-D249-46DE-8C04-01534DD9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5576" y="4142527"/>
            <a:ext cx="5295600" cy="2520000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46728C4A-8827-4744-8DE5-1A4681C5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70581" y="4142527"/>
            <a:ext cx="52992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3CAA152-C945-4AD7-B312-196ACB9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11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9C16F844-128C-4F78-8F84-142A2E667300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Προκλήσεις και Δυσκολίες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BEC85099-7C92-4FE1-9351-5F0EDE53B3BA}"/>
              </a:ext>
            </a:extLst>
          </p:cNvPr>
          <p:cNvSpPr txBox="1">
            <a:spLocks/>
          </p:cNvSpPr>
          <p:nvPr/>
        </p:nvSpPr>
        <p:spPr>
          <a:xfrm>
            <a:off x="684212" y="1451501"/>
            <a:ext cx="9668327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Ελλιπής τεκμηρίωση του </a:t>
            </a:r>
            <a:r>
              <a:rPr lang="en-US" sz="2000" dirty="0"/>
              <a:t>NS3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Έλλειψη πηγαίου κώδικα από άλλες εργασίες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Δυσκολία στην εξαγωγή περισσότερων μετρικών από τις προσομοιώσεις – Ανυπαρξία σχετικών εργαλείων</a:t>
            </a:r>
          </a:p>
        </p:txBody>
      </p:sp>
    </p:spTree>
    <p:extLst>
      <p:ext uri="{BB962C8B-B14F-4D97-AF65-F5344CB8AC3E}">
        <p14:creationId xmlns:p14="http://schemas.microsoft.com/office/powerpoint/2010/main" val="429459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FC20A7EE-B23F-415C-8B2D-0601CBC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12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56BCBDE3-A8F5-4125-983A-0959DAB9B706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Μελλοντικές Επεκτάσεις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9BA8646C-C42D-4AB2-A06C-65FB2A2403D2}"/>
              </a:ext>
            </a:extLst>
          </p:cNvPr>
          <p:cNvSpPr txBox="1">
            <a:spLocks/>
          </p:cNvSpPr>
          <p:nvPr/>
        </p:nvSpPr>
        <p:spPr>
          <a:xfrm>
            <a:off x="684212" y="1451501"/>
            <a:ext cx="9668327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Δημιουργία εργαλείου για την επεξεργασία των παραγόμενων αρχείων αποτελεσμάτων του </a:t>
            </a:r>
            <a:r>
              <a:rPr lang="en-US" sz="2000" dirty="0"/>
              <a:t>NS3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Τροποποίηση των σεναρίων ώστε να δέχονται τις παραμέτρους προσομοίωσης κατά την εκτέλεση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Αυτοματοποίηση της διαδικασίας προσομοίωσης για την εκτέλεση πολλαπλών σεναρίων προσομοίωσης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Δημιουργία εργαλείου για την αυτόματη δημιουργία γραφημάτων από μετρικά πολλαπλών σεναρίων προσομοίωσης</a:t>
            </a:r>
          </a:p>
        </p:txBody>
      </p:sp>
    </p:spTree>
    <p:extLst>
      <p:ext uri="{BB962C8B-B14F-4D97-AF65-F5344CB8AC3E}">
        <p14:creationId xmlns:p14="http://schemas.microsoft.com/office/powerpoint/2010/main" val="205346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F7283C6A-EF30-41FB-9FEF-6BD189D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13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FCFC423D-8E2C-4A63-B2E6-7AFFC9DC6964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Ερωτήσεις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9379A8A1-72DB-4F6E-8AD6-EB6B69A5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8376" y="126900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9AD4925-B772-4941-ACC4-3EC0D255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2</a:t>
            </a:fld>
            <a:endParaRPr lang="el-GR" noProof="0" dirty="0"/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70FEAC49-870E-4FFB-A3C8-9CADE8BF4308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Περίγραμμα της Παρουσίασης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9BABC1E0-6961-4083-82A8-640A03A1B34F}"/>
              </a:ext>
            </a:extLst>
          </p:cNvPr>
          <p:cNvSpPr txBox="1">
            <a:spLocks/>
          </p:cNvSpPr>
          <p:nvPr/>
        </p:nvSpPr>
        <p:spPr>
          <a:xfrm>
            <a:off x="684213" y="1453487"/>
            <a:ext cx="10058400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l-GR" sz="1800" b="1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08ACA710-0F60-426D-BF68-714509C7AFE4}"/>
              </a:ext>
            </a:extLst>
          </p:cNvPr>
          <p:cNvSpPr txBox="1">
            <a:spLocks/>
          </p:cNvSpPr>
          <p:nvPr/>
        </p:nvSpPr>
        <p:spPr>
          <a:xfrm>
            <a:off x="684212" y="1451501"/>
            <a:ext cx="9668327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Περιγραφή του Προβλήματος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Θεωρητικό Υπόβαθρο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Προσομοίωση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Αποτελέσματα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Προκλήσεις και Δυσκολίες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Μελλοντικές Επεκτάσεις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Ερωτήσεις</a:t>
            </a:r>
          </a:p>
        </p:txBody>
      </p:sp>
    </p:spTree>
    <p:extLst>
      <p:ext uri="{BB962C8B-B14F-4D97-AF65-F5344CB8AC3E}">
        <p14:creationId xmlns:p14="http://schemas.microsoft.com/office/powerpoint/2010/main" val="16627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F4B2CB8-C439-478A-ACD6-B86AE2BE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3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9F6D6458-C29C-4744-AECA-B1EDF1E1ADC3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Περιγραφή του Προβλήματος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792E6B73-8F24-4C52-A4A1-31807EDF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989" y="3075992"/>
            <a:ext cx="720000" cy="720000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36308F32-803C-419D-981F-7B5D2D97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0915" y="2013846"/>
            <a:ext cx="720000" cy="720000"/>
          </a:xfrm>
          <a:prstGeom prst="rect">
            <a:avLst/>
          </a:prstGeom>
        </p:spPr>
      </p:pic>
      <p:pic>
        <p:nvPicPr>
          <p:cNvPr id="10" name="Γραφικό 9">
            <a:extLst>
              <a:ext uri="{FF2B5EF4-FFF2-40B4-BE49-F238E27FC236}">
                <a16:creationId xmlns:a16="http://schemas.microsoft.com/office/drawing/2014/main" id="{DE216688-23F5-47F3-9BAC-4C2CDD9E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609" y="4603114"/>
            <a:ext cx="720000" cy="720000"/>
          </a:xfrm>
          <a:prstGeom prst="rect">
            <a:avLst/>
          </a:prstGeom>
        </p:spPr>
      </p:pic>
      <p:pic>
        <p:nvPicPr>
          <p:cNvPr id="12" name="Γραφικό 11">
            <a:extLst>
              <a:ext uri="{FF2B5EF4-FFF2-40B4-BE49-F238E27FC236}">
                <a16:creationId xmlns:a16="http://schemas.microsoft.com/office/drawing/2014/main" id="{5530406C-6DB5-4508-BC91-B52A7E41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131" y="5185482"/>
            <a:ext cx="720000" cy="720000"/>
          </a:xfrm>
          <a:prstGeom prst="rect">
            <a:avLst/>
          </a:prstGeom>
        </p:spPr>
      </p:pic>
      <p:pic>
        <p:nvPicPr>
          <p:cNvPr id="14" name="Γραφικό 13">
            <a:extLst>
              <a:ext uri="{FF2B5EF4-FFF2-40B4-BE49-F238E27FC236}">
                <a16:creationId xmlns:a16="http://schemas.microsoft.com/office/drawing/2014/main" id="{C2FED9CF-54D5-49B0-B6BB-7A2280DB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714" y="3921209"/>
            <a:ext cx="720000" cy="720000"/>
          </a:xfrm>
          <a:prstGeom prst="rect">
            <a:avLst/>
          </a:prstGeom>
        </p:spPr>
      </p:pic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C64C1280-41BB-4021-9595-6197CF4C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0" y="2178801"/>
            <a:ext cx="720000" cy="720000"/>
          </a:xfrm>
          <a:prstGeom prst="rect">
            <a:avLst/>
          </a:prstGeom>
        </p:spPr>
      </p:pic>
      <p:pic>
        <p:nvPicPr>
          <p:cNvPr id="18" name="Γραφικό 17">
            <a:extLst>
              <a:ext uri="{FF2B5EF4-FFF2-40B4-BE49-F238E27FC236}">
                <a16:creationId xmlns:a16="http://schemas.microsoft.com/office/drawing/2014/main" id="{5F135CED-B9AD-4A47-8685-631B06FDB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213" y="5452200"/>
            <a:ext cx="720000" cy="720000"/>
          </a:xfrm>
          <a:prstGeom prst="rect">
            <a:avLst/>
          </a:prstGeom>
        </p:spPr>
      </p:pic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45A4BEA9-70DA-43A9-90C3-AEDB9B45ABA2}"/>
              </a:ext>
            </a:extLst>
          </p:cNvPr>
          <p:cNvCxnSpPr>
            <a:cxnSpLocks/>
          </p:cNvCxnSpPr>
          <p:nvPr/>
        </p:nvCxnSpPr>
        <p:spPr>
          <a:xfrm flipH="1">
            <a:off x="1110343" y="3959200"/>
            <a:ext cx="214604" cy="13639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4D633B56-6BDC-4E2B-B707-623F3ED69EA9}"/>
              </a:ext>
            </a:extLst>
          </p:cNvPr>
          <p:cNvCxnSpPr>
            <a:cxnSpLocks/>
          </p:cNvCxnSpPr>
          <p:nvPr/>
        </p:nvCxnSpPr>
        <p:spPr>
          <a:xfrm flipH="1">
            <a:off x="1372490" y="5085184"/>
            <a:ext cx="925829" cy="367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D7507A2A-4DBD-4FA7-B1DC-2261ADD93235}"/>
              </a:ext>
            </a:extLst>
          </p:cNvPr>
          <p:cNvCxnSpPr>
            <a:cxnSpLocks/>
          </p:cNvCxnSpPr>
          <p:nvPr/>
        </p:nvCxnSpPr>
        <p:spPr>
          <a:xfrm flipH="1">
            <a:off x="1750989" y="2470750"/>
            <a:ext cx="1064620" cy="6301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2E5D252B-836E-416D-918C-BF5172DA58A0}"/>
              </a:ext>
            </a:extLst>
          </p:cNvPr>
          <p:cNvCxnSpPr>
            <a:cxnSpLocks/>
          </p:cNvCxnSpPr>
          <p:nvPr/>
        </p:nvCxnSpPr>
        <p:spPr>
          <a:xfrm>
            <a:off x="1750989" y="3795992"/>
            <a:ext cx="702218" cy="8071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C79F3013-2EBF-4A57-B5F1-9EF5BD588052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3670915" y="2373846"/>
            <a:ext cx="1705085" cy="1649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F4E8F34D-79AB-4502-AD1A-548D263C51B5}"/>
              </a:ext>
            </a:extLst>
          </p:cNvPr>
          <p:cNvCxnSpPr>
            <a:cxnSpLocks/>
          </p:cNvCxnSpPr>
          <p:nvPr/>
        </p:nvCxnSpPr>
        <p:spPr>
          <a:xfrm>
            <a:off x="3535609" y="2837059"/>
            <a:ext cx="636763" cy="10101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40713AEC-29EE-40A8-99AA-A0B681EB5A41}"/>
              </a:ext>
            </a:extLst>
          </p:cNvPr>
          <p:cNvCxnSpPr>
            <a:cxnSpLocks/>
          </p:cNvCxnSpPr>
          <p:nvPr/>
        </p:nvCxnSpPr>
        <p:spPr>
          <a:xfrm flipH="1">
            <a:off x="3310915" y="4401234"/>
            <a:ext cx="603912" cy="330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Ευθύγραμμο βέλος σύνδεσης 42">
            <a:extLst>
              <a:ext uri="{FF2B5EF4-FFF2-40B4-BE49-F238E27FC236}">
                <a16:creationId xmlns:a16="http://schemas.microsoft.com/office/drawing/2014/main" id="{2B0C5C5C-ADD4-4748-A93F-0430C90CB033}"/>
              </a:ext>
            </a:extLst>
          </p:cNvPr>
          <p:cNvCxnSpPr>
            <a:cxnSpLocks/>
          </p:cNvCxnSpPr>
          <p:nvPr/>
        </p:nvCxnSpPr>
        <p:spPr>
          <a:xfrm flipH="1">
            <a:off x="4789714" y="2946906"/>
            <a:ext cx="728663" cy="9003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FFED9020-1365-4FE5-BC65-708B0A282200}"/>
              </a:ext>
            </a:extLst>
          </p:cNvPr>
          <p:cNvCxnSpPr>
            <a:cxnSpLocks/>
          </p:cNvCxnSpPr>
          <p:nvPr/>
        </p:nvCxnSpPr>
        <p:spPr>
          <a:xfrm flipH="1" flipV="1">
            <a:off x="4754025" y="4641158"/>
            <a:ext cx="894106" cy="588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DBF864-8558-48F1-8867-1A48310B123D}"/>
              </a:ext>
            </a:extLst>
          </p:cNvPr>
          <p:cNvSpPr txBox="1"/>
          <p:nvPr/>
        </p:nvSpPr>
        <p:spPr>
          <a:xfrm>
            <a:off x="6946088" y="2114153"/>
            <a:ext cx="3825551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Η τοπολογία του δικτύου μπορεί να προβλεφθεί;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Εάν πρέπει να υπάρξει επικοινωνία μεταξύ δύο σημείων, ποια διαδρομή θα επιλεγεί;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Σε περίπτωση διακοπής πως θα αντιδράσει το δίκτυο;</a:t>
            </a:r>
          </a:p>
        </p:txBody>
      </p:sp>
    </p:spTree>
    <p:extLst>
      <p:ext uri="{BB962C8B-B14F-4D97-AF65-F5344CB8AC3E}">
        <p14:creationId xmlns:p14="http://schemas.microsoft.com/office/powerpoint/2010/main" val="7686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C77EBD28-3E45-4C83-AAE5-A631EF2C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4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27C8A2C9-BE46-4F1B-B393-35F00230B0DD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Θεωρητικό Υπόβαθρο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BD90D957-A8EF-41D3-895C-3B51CFBCB8FA}"/>
              </a:ext>
            </a:extLst>
          </p:cNvPr>
          <p:cNvSpPr txBox="1">
            <a:spLocks/>
          </p:cNvSpPr>
          <p:nvPr/>
        </p:nvSpPr>
        <p:spPr>
          <a:xfrm>
            <a:off x="684212" y="1451501"/>
            <a:ext cx="9668327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Πολλές εργασίες και δημοσιεύσεις σχετικά με </a:t>
            </a:r>
            <a:r>
              <a:rPr lang="en-US" sz="2000" dirty="0"/>
              <a:t>MANET/FANET</a:t>
            </a:r>
            <a:r>
              <a:rPr lang="el-GR" sz="2000" dirty="0"/>
              <a:t> και δρομολόγηση σε </a:t>
            </a:r>
            <a:r>
              <a:rPr lang="en-US" sz="2000" dirty="0"/>
              <a:t>Ad-hoc </a:t>
            </a:r>
            <a:r>
              <a:rPr lang="el-GR" sz="2000" dirty="0"/>
              <a:t>δίκτυα. Κυριότερες οι: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Dr. Pradeep Kumar, “MANET Routing Protocols using NS3”, 2019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Sunil </a:t>
            </a:r>
            <a:r>
              <a:rPr lang="en-US" sz="2000" dirty="0" err="1"/>
              <a:t>Maakar</a:t>
            </a:r>
            <a:r>
              <a:rPr lang="en-US" sz="2000" dirty="0"/>
              <a:t> et al, “Performance Investigation of OLSR and AODV Routing Protocols for 3D FANET Environment using NS3”, 2018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Omar Sami </a:t>
            </a:r>
            <a:r>
              <a:rPr lang="en-US" sz="2000" dirty="0" err="1"/>
              <a:t>Oubbati</a:t>
            </a:r>
            <a:r>
              <a:rPr lang="en-US" sz="2000" dirty="0"/>
              <a:t> et al, “Routing in FANETs: Survey, Constraints and Future Challenges”, 2019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Τεκμηρίωση του </a:t>
            </a:r>
            <a:r>
              <a:rPr lang="en-US" sz="2000" dirty="0"/>
              <a:t>NS3 “https://www.nsnam.org/documentation/”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2919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97D32940-235C-4333-B551-C224611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5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B38C623-E868-4348-97F7-41056C47A57D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Προσομοίωση (1/4)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812EBEC4-5DBD-4FE3-B46F-DE8815D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98507"/>
            <a:ext cx="3147205" cy="1800000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303AAACF-A4B2-4FD4-A436-695E20DC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95" y="1295930"/>
            <a:ext cx="1601163" cy="180000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394525A6-8F9D-42A2-B449-D16F9F24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584" y="1298507"/>
            <a:ext cx="1800000" cy="1800000"/>
          </a:xfrm>
          <a:prstGeom prst="rect">
            <a:avLst/>
          </a:prstGeom>
        </p:spPr>
      </p:pic>
      <p:sp>
        <p:nvSpPr>
          <p:cNvPr id="14" name="Τίτλος 1">
            <a:extLst>
              <a:ext uri="{FF2B5EF4-FFF2-40B4-BE49-F238E27FC236}">
                <a16:creationId xmlns:a16="http://schemas.microsoft.com/office/drawing/2014/main" id="{4FAC07F9-9C13-43B5-8288-96A342C119D1}"/>
              </a:ext>
            </a:extLst>
          </p:cNvPr>
          <p:cNvSpPr txBox="1">
            <a:spLocks/>
          </p:cNvSpPr>
          <p:nvPr/>
        </p:nvSpPr>
        <p:spPr>
          <a:xfrm>
            <a:off x="684212" y="3428999"/>
            <a:ext cx="9668327" cy="31312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l-GR" sz="2000" dirty="0"/>
          </a:p>
        </p:txBody>
      </p:sp>
      <p:sp>
        <p:nvSpPr>
          <p:cNvPr id="16" name="Τίτλος 1">
            <a:extLst>
              <a:ext uri="{FF2B5EF4-FFF2-40B4-BE49-F238E27FC236}">
                <a16:creationId xmlns:a16="http://schemas.microsoft.com/office/drawing/2014/main" id="{BAAD8061-1CF2-4464-B3EC-053AE83D3335}"/>
              </a:ext>
            </a:extLst>
          </p:cNvPr>
          <p:cNvSpPr txBox="1">
            <a:spLocks/>
          </p:cNvSpPr>
          <p:nvPr/>
        </p:nvSpPr>
        <p:spPr>
          <a:xfrm>
            <a:off x="684212" y="3428999"/>
            <a:ext cx="9668327" cy="31312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l-GR" sz="2000" dirty="0"/>
          </a:p>
        </p:txBody>
      </p:sp>
      <p:sp>
        <p:nvSpPr>
          <p:cNvPr id="18" name="Τίτλος 1">
            <a:extLst>
              <a:ext uri="{FF2B5EF4-FFF2-40B4-BE49-F238E27FC236}">
                <a16:creationId xmlns:a16="http://schemas.microsoft.com/office/drawing/2014/main" id="{E029AE43-D3F5-49F7-8184-6C4D9793E08B}"/>
              </a:ext>
            </a:extLst>
          </p:cNvPr>
          <p:cNvSpPr txBox="1">
            <a:spLocks/>
          </p:cNvSpPr>
          <p:nvPr/>
        </p:nvSpPr>
        <p:spPr>
          <a:xfrm>
            <a:off x="684212" y="3427013"/>
            <a:ext cx="9668327" cy="313327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Network Simulator 3 (</a:t>
            </a:r>
            <a:r>
              <a:rPr lang="el-GR" sz="2000" dirty="0"/>
              <a:t>Προσομοιωτής Δικτύων)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Συμβατός με </a:t>
            </a:r>
            <a:r>
              <a:rPr lang="en-US" sz="2000" dirty="0"/>
              <a:t>Linux/macOS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Γραμμένος σε </a:t>
            </a:r>
            <a:r>
              <a:rPr lang="en-US" sz="2000" dirty="0"/>
              <a:t>C++</a:t>
            </a:r>
            <a:r>
              <a:rPr lang="el-GR" sz="2000" dirty="0"/>
              <a:t> και </a:t>
            </a:r>
            <a:r>
              <a:rPr lang="en-US" sz="2000" dirty="0"/>
              <a:t>Python. </a:t>
            </a:r>
            <a:r>
              <a:rPr lang="el-GR" sz="2000" dirty="0"/>
              <a:t>Λογική σε </a:t>
            </a:r>
            <a:r>
              <a:rPr lang="en-US" sz="2000" dirty="0"/>
              <a:t>C++, </a:t>
            </a:r>
            <a:r>
              <a:rPr lang="el-GR" sz="2000" dirty="0"/>
              <a:t>Οπτικοποιήσεις σε </a:t>
            </a:r>
            <a:r>
              <a:rPr lang="en-US" sz="2000" dirty="0"/>
              <a:t>Python. </a:t>
            </a:r>
            <a:r>
              <a:rPr lang="el-GR" sz="2000" dirty="0"/>
              <a:t>Τα σενάρια προσομοίωσης γράφονται σε </a:t>
            </a:r>
            <a:r>
              <a:rPr lang="en-US" sz="2000" dirty="0"/>
              <a:t>C++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Επιπλέον λειτουργίες προστίθεται μέσω βιβλιοθηκών </a:t>
            </a:r>
            <a:r>
              <a:rPr lang="en-US" sz="2000" dirty="0"/>
              <a:t>C++</a:t>
            </a:r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289D3218-910B-4B94-9386-7601B7978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07" y="129593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8D4BC66-F71F-4109-A949-04602EF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6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74EA23CB-B4E5-4C64-A382-48A47508E4E7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Προσομοίωση (2/4)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0455DF2-6365-407E-97D5-4ADDCEFF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75086"/>
            <a:ext cx="1800000" cy="1800000"/>
          </a:xfrm>
          <a:prstGeom prst="rect">
            <a:avLst/>
          </a:prstGeom>
        </p:spPr>
      </p:pic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9FC8DE0D-66A8-4E2A-9DF3-AA957506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0000" y="1275086"/>
            <a:ext cx="1800000" cy="1800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AB7D3B3-543F-4B4C-B0AF-ED1E748A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87" y="1275086"/>
            <a:ext cx="1800000" cy="1800000"/>
          </a:xfrm>
          <a:prstGeom prst="rect">
            <a:avLst/>
          </a:prstGeom>
        </p:spPr>
      </p:pic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B3D1CCEC-7350-42C7-AAD4-1736AD05C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1574" y="1275086"/>
            <a:ext cx="1800000" cy="1800000"/>
          </a:xfrm>
          <a:prstGeom prst="rect">
            <a:avLst/>
          </a:prstGeom>
        </p:spPr>
      </p:pic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9A6B9769-9DB5-4641-9347-C82022574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7361" y="1275086"/>
            <a:ext cx="1800000" cy="1800000"/>
          </a:xfrm>
          <a:prstGeom prst="rect">
            <a:avLst/>
          </a:prstGeom>
        </p:spPr>
      </p:pic>
      <p:sp>
        <p:nvSpPr>
          <p:cNvPr id="19" name="Τίτλος 1">
            <a:extLst>
              <a:ext uri="{FF2B5EF4-FFF2-40B4-BE49-F238E27FC236}">
                <a16:creationId xmlns:a16="http://schemas.microsoft.com/office/drawing/2014/main" id="{2E087BA9-AF28-48AF-A138-132F20617F35}"/>
              </a:ext>
            </a:extLst>
          </p:cNvPr>
          <p:cNvSpPr txBox="1">
            <a:spLocks/>
          </p:cNvSpPr>
          <p:nvPr/>
        </p:nvSpPr>
        <p:spPr>
          <a:xfrm>
            <a:off x="684212" y="3284770"/>
            <a:ext cx="9668327" cy="327551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Εφαρμογή για </a:t>
            </a:r>
            <a:r>
              <a:rPr lang="en-US" sz="1800" dirty="0"/>
              <a:t>Linux</a:t>
            </a:r>
            <a:r>
              <a:rPr lang="el-GR" sz="1800" dirty="0"/>
              <a:t>/</a:t>
            </a:r>
            <a:r>
              <a:rPr lang="en-US" sz="1800" dirty="0"/>
              <a:t>macOS</a:t>
            </a:r>
            <a:r>
              <a:rPr lang="el-GR" sz="1800" dirty="0"/>
              <a:t> σε περιβάλλον </a:t>
            </a:r>
            <a:r>
              <a:rPr lang="en-US" sz="1800" dirty="0"/>
              <a:t>Windows;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Χρησιμοποιήθηκε το </a:t>
            </a:r>
            <a:r>
              <a:rPr lang="en-US" sz="1800" dirty="0"/>
              <a:t>WSL (Windows Subsystem for Linux)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Έχει δημιουργηθεί από την </a:t>
            </a:r>
            <a:r>
              <a:rPr lang="en-US" sz="1800" dirty="0"/>
              <a:t>Microsoft </a:t>
            </a:r>
            <a:r>
              <a:rPr lang="el-GR" sz="1800" dirty="0"/>
              <a:t>ως εργαλείο για την διευκόλυνση των προγραμματιστών.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Επιτρέπει την σε ζωντανό χρόνο μετάφραση των κλήσεων συστήματος του </a:t>
            </a:r>
            <a:r>
              <a:rPr lang="en-US" sz="1800" dirty="0"/>
              <a:t>Linux kernel</a:t>
            </a:r>
            <a:r>
              <a:rPr lang="el-GR" sz="1800" dirty="0"/>
              <a:t> σε κλήσεις </a:t>
            </a:r>
            <a:r>
              <a:rPr lang="en-US" sz="1800" dirty="0"/>
              <a:t>NT kernel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Οι εφαρμογές που τρέχουν σε </a:t>
            </a:r>
            <a:r>
              <a:rPr lang="en-US" sz="1800" dirty="0"/>
              <a:t>Linux</a:t>
            </a:r>
            <a:r>
              <a:rPr lang="el-GR" sz="1800" dirty="0"/>
              <a:t> περιβάλλον δεν γνωρίζουν ότι εκτελούνται σε αυτό το περιβάλλον εξομοίωσης. Υπάρχει απευθείας πρόσβαση στο υλικό του συστήματος.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1800" dirty="0"/>
              <a:t>Υποστηρίζεται σε </a:t>
            </a:r>
            <a:r>
              <a:rPr lang="en-US" sz="1800" dirty="0"/>
              <a:t>Windows 10 Pro</a:t>
            </a:r>
          </a:p>
        </p:txBody>
      </p:sp>
    </p:spTree>
    <p:extLst>
      <p:ext uri="{BB962C8B-B14F-4D97-AF65-F5344CB8AC3E}">
        <p14:creationId xmlns:p14="http://schemas.microsoft.com/office/powerpoint/2010/main" val="24575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CE75753F-2F3C-41B8-ACEA-24B5AF06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7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0576E0FD-69B0-41B8-93D9-27698CE27D23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Προσομοίωση (3/4)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E8BCFCAA-A07B-4970-947D-30FBC77C9D1E}"/>
              </a:ext>
            </a:extLst>
          </p:cNvPr>
          <p:cNvSpPr txBox="1">
            <a:spLocks/>
          </p:cNvSpPr>
          <p:nvPr/>
        </p:nvSpPr>
        <p:spPr>
          <a:xfrm>
            <a:off x="684212" y="1451501"/>
            <a:ext cx="9668327" cy="51087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Δημιουργήθηκαν 2 σενάρια προσομοίωσης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Το 1</a:t>
            </a:r>
            <a:r>
              <a:rPr lang="el-GR" sz="2000" baseline="30000" dirty="0"/>
              <a:t>ο</a:t>
            </a:r>
            <a:r>
              <a:rPr lang="el-GR" sz="2000" dirty="0"/>
              <a:t> βασισμένο στο παρεχόμενο παράδειγμα του </a:t>
            </a:r>
            <a:r>
              <a:rPr lang="en-US" sz="2000" dirty="0"/>
              <a:t>NS3</a:t>
            </a:r>
            <a:r>
              <a:rPr lang="el-GR" sz="2000" dirty="0"/>
              <a:t> έχει να κάνει με την προσομοίωση πρωτοκόλλων δρομολόγησης σε 2</a:t>
            </a:r>
            <a:r>
              <a:rPr lang="en-US" sz="2000" dirty="0"/>
              <a:t>D </a:t>
            </a:r>
            <a:r>
              <a:rPr lang="el-GR" sz="2000" dirty="0"/>
              <a:t>χώρο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Το 2</a:t>
            </a:r>
            <a:r>
              <a:rPr lang="el-GR" sz="2000" baseline="30000" dirty="0"/>
              <a:t>ο</a:t>
            </a:r>
            <a:r>
              <a:rPr lang="el-GR" sz="2000" dirty="0"/>
              <a:t> βασίστηκε σε </a:t>
            </a:r>
            <a:r>
              <a:rPr lang="el-GR" sz="2000" dirty="0" err="1"/>
              <a:t>προϋπάρχουσες</a:t>
            </a:r>
            <a:r>
              <a:rPr lang="el-GR" sz="2000" dirty="0"/>
              <a:t> εργασίες και στην τεκμηρίωση του </a:t>
            </a:r>
            <a:r>
              <a:rPr lang="en-US" sz="2000" dirty="0"/>
              <a:t>NS3</a:t>
            </a:r>
            <a:r>
              <a:rPr lang="el-GR" sz="2000" dirty="0"/>
              <a:t> και έχει να κάνει με την προσομοίωση πρωτοκόλλων δρομολόγησης σε </a:t>
            </a:r>
            <a:r>
              <a:rPr lang="en-US" sz="2000" dirty="0"/>
              <a:t>3D </a:t>
            </a:r>
            <a:r>
              <a:rPr lang="el-GR" sz="2000" dirty="0"/>
              <a:t>χώρο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Και τα 2 σενάρια εκτελέστηκαν για 3 διαφορετικά πρωτόκολλα δρομολόγησης (</a:t>
            </a:r>
            <a:r>
              <a:rPr lang="en-US" sz="2000" dirty="0"/>
              <a:t>AODV/DSR/OLSR)</a:t>
            </a:r>
            <a:r>
              <a:rPr lang="el-GR" sz="2000" dirty="0"/>
              <a:t> και με 4 διαφορετικούς αριθμούς κόμβων (10/15/20/25)</a:t>
            </a:r>
          </a:p>
        </p:txBody>
      </p:sp>
    </p:spTree>
    <p:extLst>
      <p:ext uri="{BB962C8B-B14F-4D97-AF65-F5344CB8AC3E}">
        <p14:creationId xmlns:p14="http://schemas.microsoft.com/office/powerpoint/2010/main" val="18583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A36D5499-E2A9-42CC-AACB-3969B96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8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6449B1DC-725B-4A64-B542-DA993C3682BB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Προσομοίωση (4/4)</a:t>
            </a:r>
          </a:p>
        </p:txBody>
      </p:sp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816DA238-F358-4267-8AE3-63FBBA227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6555"/>
              </p:ext>
            </p:extLst>
          </p:nvPr>
        </p:nvGraphicFramePr>
        <p:xfrm>
          <a:off x="1454376" y="1376511"/>
          <a:ext cx="8127999" cy="509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55585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18490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877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 (VANET)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 (FANET)</a:t>
                      </a:r>
                      <a:endParaRPr lang="el-G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1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Πρωτόκολλο Δρομολόγησης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AODV / DSR / OLSR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Μοντέλο Κίνησης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Waypoint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Gauss Markov</a:t>
                      </a:r>
                      <a:endParaRPr lang="el-G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22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Χώρος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2000x2000 m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2000x2000x150 m</a:t>
                      </a:r>
                      <a:endParaRPr lang="el-G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Αριθμός Κόμβων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/ 15 / 20 / 25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Χρόνος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sec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3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Μέγεθος Πακέτου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byte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16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Wireless Standard</a:t>
                      </a:r>
                      <a:endParaRPr lang="el-G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802.11g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3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Μοντέλο Απωλειών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Friis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9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Ταχύτητα Κόμβων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</a:t>
                      </a:r>
                      <a:r>
                        <a:rPr lang="en-US"/>
                        <a:t>/s (36 km/h)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4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Ακινησία Κόμβων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sec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Εύρος Ζώνης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Mbps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2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Ισχύς Εκπομπής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dBm (500 </a:t>
                      </a:r>
                      <a:r>
                        <a:rPr lang="en-US" dirty="0" err="1"/>
                        <a:t>mW</a:t>
                      </a:r>
                      <a:r>
                        <a:rPr lang="en-US" dirty="0"/>
                        <a:t>)</a:t>
                      </a:r>
                      <a:endParaRPr lang="el-G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9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99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B1918B4-DBB7-42D9-AB98-A725981D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l-GR" noProof="0" smtClean="0"/>
              <a:t>9</a:t>
            </a:fld>
            <a:endParaRPr lang="el-GR" noProof="0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86CFAE79-E7D6-4631-818C-54EA6C8B50E8}"/>
              </a:ext>
            </a:extLst>
          </p:cNvPr>
          <p:cNvSpPr txBox="1">
            <a:spLocks/>
          </p:cNvSpPr>
          <p:nvPr/>
        </p:nvSpPr>
        <p:spPr>
          <a:xfrm>
            <a:off x="684213" y="685800"/>
            <a:ext cx="9668327" cy="379602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1" dirty="0"/>
              <a:t>Αποτελέσματα – </a:t>
            </a:r>
            <a:r>
              <a:rPr lang="en-US" b="1" dirty="0"/>
              <a:t>VANET</a:t>
            </a:r>
            <a:endParaRPr lang="el-GR" b="1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E3FA3FEA-4F09-444A-95B3-54B0DCD3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6" y="1455473"/>
            <a:ext cx="5302800" cy="2520000"/>
          </a:xfrm>
          <a:prstGeom prst="rect">
            <a:avLst/>
          </a:prstGeom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7F84A10D-0342-4AF9-A715-A2DC9C5A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23" y="1453487"/>
            <a:ext cx="5541116" cy="2520000"/>
          </a:xfrm>
          <a:prstGeom prst="rect">
            <a:avLst/>
          </a:prstGeom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C36AD3D6-D249-46DE-8C04-01534DD9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76" y="4142527"/>
            <a:ext cx="5295600" cy="2520000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46728C4A-8827-4744-8DE5-1A4681C5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81" y="4142527"/>
            <a:ext cx="52992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Επιχειρηματική στρατηγική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5_TF03417222.potx" id="{BE05BA39-D09A-4240-8D77-9C8FEA8E4202}" vid="{4FF2A0AA-2E4E-4444-9760-070004D5BF76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επιχειρηματικού σχεδίου (σχεδίαση Ion green, ευρεία οθόνη)</Template>
  <TotalTime>364</TotalTime>
  <Words>545</Words>
  <Application>Microsoft Office PowerPoint</Application>
  <PresentationFormat>Ευρεία οθόνη</PresentationFormat>
  <Paragraphs>93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Επιχειρηματική στρατηγική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Ανδρέας Μανίτσας</dc:creator>
  <cp:lastModifiedBy>Ανδρέας Μανίτσας</cp:lastModifiedBy>
  <cp:revision>16</cp:revision>
  <cp:lastPrinted>2012-08-15T21:38:02Z</cp:lastPrinted>
  <dcterms:created xsi:type="dcterms:W3CDTF">2020-10-23T19:15:11Z</dcterms:created>
  <dcterms:modified xsi:type="dcterms:W3CDTF">2020-10-24T22:50:06Z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