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νδρέας Μανίτσας" userId="0d10b3fb1e3bc440" providerId="LiveId" clId="{A45E2EC3-0761-41C0-9115-E0AAAF13FD81}"/>
    <pc:docChg chg="undo custSel addSld delSld modSld">
      <pc:chgData name="Ανδρέας Μανίτσας" userId="0d10b3fb1e3bc440" providerId="LiveId" clId="{A45E2EC3-0761-41C0-9115-E0AAAF13FD81}" dt="2020-09-17T13:32:09.200" v="3365"/>
      <pc:docMkLst>
        <pc:docMk/>
      </pc:docMkLst>
      <pc:sldChg chg="modSp mod">
        <pc:chgData name="Ανδρέας Μανίτσας" userId="0d10b3fb1e3bc440" providerId="LiveId" clId="{A45E2EC3-0761-41C0-9115-E0AAAF13FD81}" dt="2020-09-17T11:01:01.105" v="127" actId="20577"/>
        <pc:sldMkLst>
          <pc:docMk/>
          <pc:sldMk cId="289003525" sldId="256"/>
        </pc:sldMkLst>
        <pc:spChg chg="mod">
          <ac:chgData name="Ανδρέας Μανίτσας" userId="0d10b3fb1e3bc440" providerId="LiveId" clId="{A45E2EC3-0761-41C0-9115-E0AAAF13FD81}" dt="2020-09-17T11:00:28.235" v="15" actId="20577"/>
          <ac:spMkLst>
            <pc:docMk/>
            <pc:sldMk cId="289003525" sldId="256"/>
            <ac:spMk id="2" creationId="{3790E4D2-4C00-4710-839C-108EB01B90B9}"/>
          </ac:spMkLst>
        </pc:spChg>
        <pc:spChg chg="mod">
          <ac:chgData name="Ανδρέας Μανίτσας" userId="0d10b3fb1e3bc440" providerId="LiveId" clId="{A45E2EC3-0761-41C0-9115-E0AAAF13FD81}" dt="2020-09-17T11:01:01.105" v="127" actId="20577"/>
          <ac:spMkLst>
            <pc:docMk/>
            <pc:sldMk cId="289003525" sldId="256"/>
            <ac:spMk id="3" creationId="{25AA1108-757A-4573-AD9F-AA7032B97770}"/>
          </ac:spMkLst>
        </pc:spChg>
      </pc:sldChg>
      <pc:sldChg chg="modSp new mod">
        <pc:chgData name="Ανδρέας Μανίτσας" userId="0d10b3fb1e3bc440" providerId="LiveId" clId="{A45E2EC3-0761-41C0-9115-E0AAAF13FD81}" dt="2020-09-17T11:36:04.546" v="755" actId="27636"/>
        <pc:sldMkLst>
          <pc:docMk/>
          <pc:sldMk cId="3129678630" sldId="257"/>
        </pc:sldMkLst>
        <pc:spChg chg="mod">
          <ac:chgData name="Ανδρέας Μανίτσας" userId="0d10b3fb1e3bc440" providerId="LiveId" clId="{A45E2EC3-0761-41C0-9115-E0AAAF13FD81}" dt="2020-09-17T11:13:35.360" v="163" actId="20577"/>
          <ac:spMkLst>
            <pc:docMk/>
            <pc:sldMk cId="3129678630" sldId="257"/>
            <ac:spMk id="2" creationId="{1CD887F8-74A8-44D8-A610-09C5149A0A9A}"/>
          </ac:spMkLst>
        </pc:spChg>
        <pc:spChg chg="mod">
          <ac:chgData name="Ανδρέας Μανίτσας" userId="0d10b3fb1e3bc440" providerId="LiveId" clId="{A45E2EC3-0761-41C0-9115-E0AAAF13FD81}" dt="2020-09-17T11:36:04.546" v="755" actId="27636"/>
          <ac:spMkLst>
            <pc:docMk/>
            <pc:sldMk cId="3129678630" sldId="257"/>
            <ac:spMk id="3" creationId="{3EBC077D-DFE1-4E00-8AF9-A83F55388061}"/>
          </ac:spMkLst>
        </pc:spChg>
      </pc:sldChg>
      <pc:sldChg chg="modSp new del mod">
        <pc:chgData name="Ανδρέας Μανίτσας" userId="0d10b3fb1e3bc440" providerId="LiveId" clId="{A45E2EC3-0761-41C0-9115-E0AAAF13FD81}" dt="2020-09-17T11:35:38.793" v="752" actId="2696"/>
        <pc:sldMkLst>
          <pc:docMk/>
          <pc:sldMk cId="317993487" sldId="258"/>
        </pc:sldMkLst>
        <pc:spChg chg="mod">
          <ac:chgData name="Ανδρέας Μανίτσας" userId="0d10b3fb1e3bc440" providerId="LiveId" clId="{A45E2EC3-0761-41C0-9115-E0AAAF13FD81}" dt="2020-09-17T11:29:58.040" v="648" actId="20577"/>
          <ac:spMkLst>
            <pc:docMk/>
            <pc:sldMk cId="317993487" sldId="258"/>
            <ac:spMk id="2" creationId="{8D7216DA-E4A5-4039-AC23-E280A01F17F6}"/>
          </ac:spMkLst>
        </pc:spChg>
        <pc:spChg chg="mod">
          <ac:chgData name="Ανδρέας Μανίτσας" userId="0d10b3fb1e3bc440" providerId="LiveId" clId="{A45E2EC3-0761-41C0-9115-E0AAAF13FD81}" dt="2020-09-17T11:30:04.140" v="655" actId="122"/>
          <ac:spMkLst>
            <pc:docMk/>
            <pc:sldMk cId="317993487" sldId="258"/>
            <ac:spMk id="3" creationId="{F9F80088-0BBE-4413-B22F-2BD4653D16BA}"/>
          </ac:spMkLst>
        </pc:spChg>
        <pc:spChg chg="mod">
          <ac:chgData name="Ανδρέας Μανίτσας" userId="0d10b3fb1e3bc440" providerId="LiveId" clId="{A45E2EC3-0761-41C0-9115-E0AAAF13FD81}" dt="2020-09-17T11:33:38.752" v="693" actId="20577"/>
          <ac:spMkLst>
            <pc:docMk/>
            <pc:sldMk cId="317993487" sldId="258"/>
            <ac:spMk id="4" creationId="{E64CA732-D1F2-4486-94F5-5FEBDA5262BA}"/>
          </ac:spMkLst>
        </pc:spChg>
        <pc:spChg chg="mod">
          <ac:chgData name="Ανδρέας Μανίτσας" userId="0d10b3fb1e3bc440" providerId="LiveId" clId="{A45E2EC3-0761-41C0-9115-E0AAAF13FD81}" dt="2020-09-17T11:30:08.898" v="661" actId="122"/>
          <ac:spMkLst>
            <pc:docMk/>
            <pc:sldMk cId="317993487" sldId="258"/>
            <ac:spMk id="5" creationId="{A3E4E9FD-00A3-4800-83FB-1730285676C6}"/>
          </ac:spMkLst>
        </pc:spChg>
        <pc:spChg chg="mod">
          <ac:chgData name="Ανδρέας Μανίτσας" userId="0d10b3fb1e3bc440" providerId="LiveId" clId="{A45E2EC3-0761-41C0-9115-E0AAAF13FD81}" dt="2020-09-17T11:34:01.962" v="719" actId="20577"/>
          <ac:spMkLst>
            <pc:docMk/>
            <pc:sldMk cId="317993487" sldId="258"/>
            <ac:spMk id="6" creationId="{A81F10CA-3237-4B87-8379-8E2A2E6ECA5C}"/>
          </ac:spMkLst>
        </pc:spChg>
      </pc:sldChg>
      <pc:sldChg chg="modSp new mod">
        <pc:chgData name="Ανδρέας Μανίτσας" userId="0d10b3fb1e3bc440" providerId="LiveId" clId="{A45E2EC3-0761-41C0-9115-E0AAAF13FD81}" dt="2020-09-17T11:40:37.900" v="998"/>
        <pc:sldMkLst>
          <pc:docMk/>
          <pc:sldMk cId="1107584282" sldId="258"/>
        </pc:sldMkLst>
        <pc:spChg chg="mod">
          <ac:chgData name="Ανδρέας Μανίτσας" userId="0d10b3fb1e3bc440" providerId="LiveId" clId="{A45E2EC3-0761-41C0-9115-E0AAAF13FD81}" dt="2020-09-17T11:38:38.880" v="780" actId="20577"/>
          <ac:spMkLst>
            <pc:docMk/>
            <pc:sldMk cId="1107584282" sldId="258"/>
            <ac:spMk id="2" creationId="{6208AC2E-7C5D-465E-B9AF-5750BCFC92C1}"/>
          </ac:spMkLst>
        </pc:spChg>
        <pc:spChg chg="mod">
          <ac:chgData name="Ανδρέας Μανίτσας" userId="0d10b3fb1e3bc440" providerId="LiveId" clId="{A45E2EC3-0761-41C0-9115-E0AAAF13FD81}" dt="2020-09-17T11:40:37.900" v="998"/>
          <ac:spMkLst>
            <pc:docMk/>
            <pc:sldMk cId="1107584282" sldId="258"/>
            <ac:spMk id="3" creationId="{0326F8E0-CF1C-4377-8875-145B96BF8BE1}"/>
          </ac:spMkLst>
        </pc:spChg>
      </pc:sldChg>
      <pc:sldChg chg="modSp new mod">
        <pc:chgData name="Ανδρέας Μανίτσας" userId="0d10b3fb1e3bc440" providerId="LiveId" clId="{A45E2EC3-0761-41C0-9115-E0AAAF13FD81}" dt="2020-09-17T11:47:36.202" v="1548" actId="20577"/>
        <pc:sldMkLst>
          <pc:docMk/>
          <pc:sldMk cId="2360599398" sldId="259"/>
        </pc:sldMkLst>
        <pc:spChg chg="mod">
          <ac:chgData name="Ανδρέας Μανίτσας" userId="0d10b3fb1e3bc440" providerId="LiveId" clId="{A45E2EC3-0761-41C0-9115-E0AAAF13FD81}" dt="2020-09-17T11:41:34.737" v="1017" actId="20577"/>
          <ac:spMkLst>
            <pc:docMk/>
            <pc:sldMk cId="2360599398" sldId="259"/>
            <ac:spMk id="2" creationId="{BDA3CCAA-01EE-46F6-AEC3-30C328CA6698}"/>
          </ac:spMkLst>
        </pc:spChg>
        <pc:spChg chg="mod">
          <ac:chgData name="Ανδρέας Μανίτσας" userId="0d10b3fb1e3bc440" providerId="LiveId" clId="{A45E2EC3-0761-41C0-9115-E0AAAF13FD81}" dt="2020-09-17T11:47:36.202" v="1548" actId="20577"/>
          <ac:spMkLst>
            <pc:docMk/>
            <pc:sldMk cId="2360599398" sldId="259"/>
            <ac:spMk id="3" creationId="{6350BB65-CA80-4F24-AE3C-EEC35629C92E}"/>
          </ac:spMkLst>
        </pc:spChg>
      </pc:sldChg>
      <pc:sldChg chg="modSp new mod">
        <pc:chgData name="Ανδρέας Μανίτσας" userId="0d10b3fb1e3bc440" providerId="LiveId" clId="{A45E2EC3-0761-41C0-9115-E0AAAF13FD81}" dt="2020-09-17T13:12:37.928" v="2744" actId="20577"/>
        <pc:sldMkLst>
          <pc:docMk/>
          <pc:sldMk cId="1722682534" sldId="260"/>
        </pc:sldMkLst>
        <pc:spChg chg="mod">
          <ac:chgData name="Ανδρέας Μανίτσας" userId="0d10b3fb1e3bc440" providerId="LiveId" clId="{A45E2EC3-0761-41C0-9115-E0AAAF13FD81}" dt="2020-09-17T12:23:58.942" v="1759" actId="20577"/>
          <ac:spMkLst>
            <pc:docMk/>
            <pc:sldMk cId="1722682534" sldId="260"/>
            <ac:spMk id="2" creationId="{C161B358-C100-40F2-85D7-31D3AB9E81D7}"/>
          </ac:spMkLst>
        </pc:spChg>
        <pc:spChg chg="mod">
          <ac:chgData name="Ανδρέας Μανίτσας" userId="0d10b3fb1e3bc440" providerId="LiveId" clId="{A45E2EC3-0761-41C0-9115-E0AAAF13FD81}" dt="2020-09-17T13:12:37.928" v="2744" actId="20577"/>
          <ac:spMkLst>
            <pc:docMk/>
            <pc:sldMk cId="1722682534" sldId="260"/>
            <ac:spMk id="3" creationId="{743ED6FF-4141-4A99-9586-9737823090D7}"/>
          </ac:spMkLst>
        </pc:spChg>
      </pc:sldChg>
      <pc:sldChg chg="modSp new del mod">
        <pc:chgData name="Ανδρέας Μανίτσας" userId="0d10b3fb1e3bc440" providerId="LiveId" clId="{A45E2EC3-0761-41C0-9115-E0AAAF13FD81}" dt="2020-09-17T12:23:19.839" v="1744" actId="2696"/>
        <pc:sldMkLst>
          <pc:docMk/>
          <pc:sldMk cId="1954817325" sldId="260"/>
        </pc:sldMkLst>
        <pc:spChg chg="mod">
          <ac:chgData name="Ανδρέας Μανίτσας" userId="0d10b3fb1e3bc440" providerId="LiveId" clId="{A45E2EC3-0761-41C0-9115-E0AAAF13FD81}" dt="2020-09-17T12:22:00.209" v="1594" actId="20577"/>
          <ac:spMkLst>
            <pc:docMk/>
            <pc:sldMk cId="1954817325" sldId="260"/>
            <ac:spMk id="2" creationId="{5050AC24-EB02-4FB9-B343-8C4B130DA9FA}"/>
          </ac:spMkLst>
        </pc:spChg>
        <pc:spChg chg="mod">
          <ac:chgData name="Ανδρέας Μανίτσας" userId="0d10b3fb1e3bc440" providerId="LiveId" clId="{A45E2EC3-0761-41C0-9115-E0AAAF13FD81}" dt="2020-09-17T12:23:16.823" v="1743" actId="20577"/>
          <ac:spMkLst>
            <pc:docMk/>
            <pc:sldMk cId="1954817325" sldId="260"/>
            <ac:spMk id="3" creationId="{9FA98208-BC24-4521-8854-507D0E852BD2}"/>
          </ac:spMkLst>
        </pc:spChg>
      </pc:sldChg>
      <pc:sldChg chg="modSp new del mod">
        <pc:chgData name="Ανδρέας Μανίτσας" userId="0d10b3fb1e3bc440" providerId="LiveId" clId="{A45E2EC3-0761-41C0-9115-E0AAAF13FD81}" dt="2020-09-17T11:57:56.855" v="1583" actId="2696"/>
        <pc:sldMkLst>
          <pc:docMk/>
          <pc:sldMk cId="3509198761" sldId="260"/>
        </pc:sldMkLst>
        <pc:spChg chg="mod">
          <ac:chgData name="Ανδρέας Μανίτσας" userId="0d10b3fb1e3bc440" providerId="LiveId" clId="{A45E2EC3-0761-41C0-9115-E0AAAF13FD81}" dt="2020-09-17T11:54:00.544" v="1578" actId="20577"/>
          <ac:spMkLst>
            <pc:docMk/>
            <pc:sldMk cId="3509198761" sldId="260"/>
            <ac:spMk id="2" creationId="{54B171F1-8D0D-4C1C-9ED2-44117031F703}"/>
          </ac:spMkLst>
        </pc:spChg>
        <pc:spChg chg="mod">
          <ac:chgData name="Ανδρέας Μανίτσας" userId="0d10b3fb1e3bc440" providerId="LiveId" clId="{A45E2EC3-0761-41C0-9115-E0AAAF13FD81}" dt="2020-09-17T11:54:08.246" v="1582"/>
          <ac:spMkLst>
            <pc:docMk/>
            <pc:sldMk cId="3509198761" sldId="260"/>
            <ac:spMk id="3" creationId="{3FEF4428-46DD-4606-8FEA-0FAEB2EFDF77}"/>
          </ac:spMkLst>
        </pc:spChg>
      </pc:sldChg>
      <pc:sldChg chg="delSp modSp new mod">
        <pc:chgData name="Ανδρέας Μανίτσας" userId="0d10b3fb1e3bc440" providerId="LiveId" clId="{A45E2EC3-0761-41C0-9115-E0AAAF13FD81}" dt="2020-09-17T12:38:14.926" v="2739" actId="27636"/>
        <pc:sldMkLst>
          <pc:docMk/>
          <pc:sldMk cId="1820685794" sldId="261"/>
        </pc:sldMkLst>
        <pc:spChg chg="mod">
          <ac:chgData name="Ανδρέας Μανίτσας" userId="0d10b3fb1e3bc440" providerId="LiveId" clId="{A45E2EC3-0761-41C0-9115-E0AAAF13FD81}" dt="2020-09-17T12:34:40.815" v="2256" actId="20577"/>
          <ac:spMkLst>
            <pc:docMk/>
            <pc:sldMk cId="1820685794" sldId="261"/>
            <ac:spMk id="2" creationId="{416D79BD-1A43-4961-A6DC-3341D2AE1016}"/>
          </ac:spMkLst>
        </pc:spChg>
        <pc:spChg chg="mod">
          <ac:chgData name="Ανδρέας Μανίτσας" userId="0d10b3fb1e3bc440" providerId="LiveId" clId="{A45E2EC3-0761-41C0-9115-E0AAAF13FD81}" dt="2020-09-17T12:38:02.976" v="2733" actId="20577"/>
          <ac:spMkLst>
            <pc:docMk/>
            <pc:sldMk cId="1820685794" sldId="261"/>
            <ac:spMk id="3" creationId="{8007513D-7570-4DED-B8AB-1A8C5DA3F124}"/>
          </ac:spMkLst>
        </pc:spChg>
        <pc:spChg chg="mod">
          <ac:chgData name="Ανδρέας Μανίτσας" userId="0d10b3fb1e3bc440" providerId="LiveId" clId="{A45E2EC3-0761-41C0-9115-E0AAAF13FD81}" dt="2020-09-17T12:38:09.052" v="2735" actId="27636"/>
          <ac:spMkLst>
            <pc:docMk/>
            <pc:sldMk cId="1820685794" sldId="261"/>
            <ac:spMk id="4" creationId="{124BDC17-7BCD-419F-9AAB-56799DA8F8A7}"/>
          </ac:spMkLst>
        </pc:spChg>
        <pc:spChg chg="del">
          <ac:chgData name="Ανδρέας Μανίτσας" userId="0d10b3fb1e3bc440" providerId="LiveId" clId="{A45E2EC3-0761-41C0-9115-E0AAAF13FD81}" dt="2020-09-17T12:37:38.897" v="2682" actId="478"/>
          <ac:spMkLst>
            <pc:docMk/>
            <pc:sldMk cId="1820685794" sldId="261"/>
            <ac:spMk id="5" creationId="{E21A1A5B-E41E-4305-B344-F640C9E59CCC}"/>
          </ac:spMkLst>
        </pc:spChg>
        <pc:spChg chg="mod">
          <ac:chgData name="Ανδρέας Μανίτσας" userId="0d10b3fb1e3bc440" providerId="LiveId" clId="{A45E2EC3-0761-41C0-9115-E0AAAF13FD81}" dt="2020-09-17T12:38:12.335" v="2737" actId="27636"/>
          <ac:spMkLst>
            <pc:docMk/>
            <pc:sldMk cId="1820685794" sldId="261"/>
            <ac:spMk id="6" creationId="{3F0FE9DD-C542-445F-BDD1-F78E9AE3529D}"/>
          </ac:spMkLst>
        </pc:spChg>
        <pc:spChg chg="del">
          <ac:chgData name="Ανδρέας Μανίτσας" userId="0d10b3fb1e3bc440" providerId="LiveId" clId="{A45E2EC3-0761-41C0-9115-E0AAAF13FD81}" dt="2020-09-17T12:37:41.270" v="2683" actId="478"/>
          <ac:spMkLst>
            <pc:docMk/>
            <pc:sldMk cId="1820685794" sldId="261"/>
            <ac:spMk id="7" creationId="{04395ED3-CDD4-4A9A-B16B-CEAAE3F2378F}"/>
          </ac:spMkLst>
        </pc:spChg>
        <pc:spChg chg="mod">
          <ac:chgData name="Ανδρέας Μανίτσας" userId="0d10b3fb1e3bc440" providerId="LiveId" clId="{A45E2EC3-0761-41C0-9115-E0AAAF13FD81}" dt="2020-09-17T12:38:14.926" v="2739" actId="27636"/>
          <ac:spMkLst>
            <pc:docMk/>
            <pc:sldMk cId="1820685794" sldId="261"/>
            <ac:spMk id="8" creationId="{8428D013-AB7B-4F07-8C74-CD8F862425D3}"/>
          </ac:spMkLst>
        </pc:spChg>
      </pc:sldChg>
      <pc:sldChg chg="modSp new mod">
        <pc:chgData name="Ανδρέας Μανίτσας" userId="0d10b3fb1e3bc440" providerId="LiveId" clId="{A45E2EC3-0761-41C0-9115-E0AAAF13FD81}" dt="2020-09-17T13:28:52.791" v="3296" actId="20577"/>
        <pc:sldMkLst>
          <pc:docMk/>
          <pc:sldMk cId="3065918886" sldId="262"/>
        </pc:sldMkLst>
        <pc:spChg chg="mod">
          <ac:chgData name="Ανδρέας Μανίτσας" userId="0d10b3fb1e3bc440" providerId="LiveId" clId="{A45E2EC3-0761-41C0-9115-E0AAAF13FD81}" dt="2020-09-17T13:25:38.845" v="2752" actId="20577"/>
          <ac:spMkLst>
            <pc:docMk/>
            <pc:sldMk cId="3065918886" sldId="262"/>
            <ac:spMk id="2" creationId="{3BD487FF-9C04-4EBB-8A56-0672A67D997C}"/>
          </ac:spMkLst>
        </pc:spChg>
        <pc:spChg chg="mod">
          <ac:chgData name="Ανδρέας Μανίτσας" userId="0d10b3fb1e3bc440" providerId="LiveId" clId="{A45E2EC3-0761-41C0-9115-E0AAAF13FD81}" dt="2020-09-17T13:28:52.791" v="3296" actId="20577"/>
          <ac:spMkLst>
            <pc:docMk/>
            <pc:sldMk cId="3065918886" sldId="262"/>
            <ac:spMk id="3" creationId="{2D0DFBF2-B993-4474-BEB8-F1837C9AD12E}"/>
          </ac:spMkLst>
        </pc:spChg>
      </pc:sldChg>
      <pc:sldChg chg="addSp delSp modSp new del">
        <pc:chgData name="Ανδρέας Μανίτσας" userId="0d10b3fb1e3bc440" providerId="LiveId" clId="{A45E2EC3-0761-41C0-9115-E0AAAF13FD81}" dt="2020-09-17T13:26:50.973" v="2982" actId="2696"/>
        <pc:sldMkLst>
          <pc:docMk/>
          <pc:sldMk cId="1702863921" sldId="263"/>
        </pc:sldMkLst>
        <pc:spChg chg="add del">
          <ac:chgData name="Ανδρέας Μανίτσας" userId="0d10b3fb1e3bc440" providerId="LiveId" clId="{A45E2EC3-0761-41C0-9115-E0AAAF13FD81}" dt="2020-09-17T13:26:48.863" v="2981"/>
          <ac:spMkLst>
            <pc:docMk/>
            <pc:sldMk cId="1702863921" sldId="263"/>
            <ac:spMk id="3" creationId="{9796977E-FC2C-49A2-A103-2663F46973B7}"/>
          </ac:spMkLst>
        </pc:spChg>
        <pc:picChg chg="add del mod">
          <ac:chgData name="Ανδρέας Μανίτσας" userId="0d10b3fb1e3bc440" providerId="LiveId" clId="{A45E2EC3-0761-41C0-9115-E0AAAF13FD81}" dt="2020-09-17T13:26:48.863" v="2981"/>
          <ac:picMkLst>
            <pc:docMk/>
            <pc:sldMk cId="1702863921" sldId="263"/>
            <ac:picMk id="6" creationId="{42016CF1-CF54-4037-A2F2-8D2EA8AF6C7A}"/>
          </ac:picMkLst>
        </pc:picChg>
      </pc:sldChg>
      <pc:sldChg chg="addSp delSp modSp new mod">
        <pc:chgData name="Ανδρέας Μανίτσας" userId="0d10b3fb1e3bc440" providerId="LiveId" clId="{A45E2EC3-0761-41C0-9115-E0AAAF13FD81}" dt="2020-09-17T13:29:23.405" v="3333" actId="1076"/>
        <pc:sldMkLst>
          <pc:docMk/>
          <pc:sldMk cId="1962144042" sldId="263"/>
        </pc:sldMkLst>
        <pc:spChg chg="mod">
          <ac:chgData name="Ανδρέας Μανίτσας" userId="0d10b3fb1e3bc440" providerId="LiveId" clId="{A45E2EC3-0761-41C0-9115-E0AAAF13FD81}" dt="2020-09-17T13:29:06.046" v="3329" actId="20577"/>
          <ac:spMkLst>
            <pc:docMk/>
            <pc:sldMk cId="1962144042" sldId="263"/>
            <ac:spMk id="2" creationId="{3B01E287-0B29-412E-94FF-56C4A9A78019}"/>
          </ac:spMkLst>
        </pc:spChg>
        <pc:spChg chg="del">
          <ac:chgData name="Ανδρέας Μανίτσας" userId="0d10b3fb1e3bc440" providerId="LiveId" clId="{A45E2EC3-0761-41C0-9115-E0AAAF13FD81}" dt="2020-09-17T13:29:11.773" v="3330"/>
          <ac:spMkLst>
            <pc:docMk/>
            <pc:sldMk cId="1962144042" sldId="263"/>
            <ac:spMk id="3" creationId="{B8598CDF-547A-4563-8E31-DBD582FE0FED}"/>
          </ac:spMkLst>
        </pc:spChg>
        <pc:picChg chg="add mod">
          <ac:chgData name="Ανδρέας Μανίτσας" userId="0d10b3fb1e3bc440" providerId="LiveId" clId="{A45E2EC3-0761-41C0-9115-E0AAAF13FD81}" dt="2020-09-17T13:29:23.405" v="3333" actId="1076"/>
          <ac:picMkLst>
            <pc:docMk/>
            <pc:sldMk cId="1962144042" sldId="263"/>
            <ac:picMk id="5" creationId="{A6798208-FF48-4850-A47D-8C21430AA020}"/>
          </ac:picMkLst>
        </pc:picChg>
      </pc:sldChg>
      <pc:sldChg chg="addSp delSp modSp new mod">
        <pc:chgData name="Ανδρέας Μανίτσας" userId="0d10b3fb1e3bc440" providerId="LiveId" clId="{A45E2EC3-0761-41C0-9115-E0AAAF13FD81}" dt="2020-09-17T13:32:09.200" v="3365"/>
        <pc:sldMkLst>
          <pc:docMk/>
          <pc:sldMk cId="214087934" sldId="264"/>
        </pc:sldMkLst>
        <pc:spChg chg="mod">
          <ac:chgData name="Ανδρέας Μανίτσας" userId="0d10b3fb1e3bc440" providerId="LiveId" clId="{A45E2EC3-0761-41C0-9115-E0AAAF13FD81}" dt="2020-09-17T13:31:45.558" v="3363" actId="20577"/>
          <ac:spMkLst>
            <pc:docMk/>
            <pc:sldMk cId="214087934" sldId="264"/>
            <ac:spMk id="2" creationId="{72A25C70-F087-4BEF-B355-A1C31D5538BB}"/>
          </ac:spMkLst>
        </pc:spChg>
        <pc:spChg chg="del">
          <ac:chgData name="Ανδρέας Μανίτσας" userId="0d10b3fb1e3bc440" providerId="LiveId" clId="{A45E2EC3-0761-41C0-9115-E0AAAF13FD81}" dt="2020-09-17T13:32:06.606" v="3364"/>
          <ac:spMkLst>
            <pc:docMk/>
            <pc:sldMk cId="214087934" sldId="264"/>
            <ac:spMk id="3" creationId="{6C04F350-75A1-4F14-95AA-A9108759055E}"/>
          </ac:spMkLst>
        </pc:spChg>
        <pc:spChg chg="del">
          <ac:chgData name="Ανδρέας Μανίτσας" userId="0d10b3fb1e3bc440" providerId="LiveId" clId="{A45E2EC3-0761-41C0-9115-E0AAAF13FD81}" dt="2020-09-17T13:32:09.200" v="3365"/>
          <ac:spMkLst>
            <pc:docMk/>
            <pc:sldMk cId="214087934" sldId="264"/>
            <ac:spMk id="4" creationId="{CE6BF330-B31B-4144-B1F2-0ADBEA58BA81}"/>
          </ac:spMkLst>
        </pc:spChg>
        <pc:picChg chg="add mod">
          <ac:chgData name="Ανδρέας Μανίτσας" userId="0d10b3fb1e3bc440" providerId="LiveId" clId="{A45E2EC3-0761-41C0-9115-E0AAAF13FD81}" dt="2020-09-17T13:32:06.606" v="3364"/>
          <ac:picMkLst>
            <pc:docMk/>
            <pc:sldMk cId="214087934" sldId="264"/>
            <ac:picMk id="6" creationId="{B5E0F335-7F47-4BF3-B6BA-5BA111AB454F}"/>
          </ac:picMkLst>
        </pc:picChg>
        <pc:picChg chg="add mod">
          <ac:chgData name="Ανδρέας Μανίτσας" userId="0d10b3fb1e3bc440" providerId="LiveId" clId="{A45E2EC3-0761-41C0-9115-E0AAAF13FD81}" dt="2020-09-17T13:32:09.200" v="3365"/>
          <ac:picMkLst>
            <pc:docMk/>
            <pc:sldMk cId="214087934" sldId="264"/>
            <ac:picMk id="8" creationId="{828BB868-22E5-451D-98AF-90B4D3CA8E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wiki/Instal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90E4D2-4C00-4710-839C-108EB01B9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/>
              <a:t>Παρουσιαση</a:t>
            </a:r>
            <a:r>
              <a:rPr lang="el-GR" dirty="0"/>
              <a:t> </a:t>
            </a:r>
            <a:r>
              <a:rPr lang="en-US" dirty="0"/>
              <a:t>ns3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5AA1108-757A-4573-AD9F-AA7032B97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Διπλωματικη</a:t>
            </a:r>
            <a:r>
              <a:rPr lang="el-GR" dirty="0"/>
              <a:t> </a:t>
            </a:r>
            <a:r>
              <a:rPr lang="el-GR" dirty="0" err="1"/>
              <a:t>εργασια</a:t>
            </a:r>
            <a:r>
              <a:rPr lang="el-GR" dirty="0"/>
              <a:t>: </a:t>
            </a:r>
            <a:r>
              <a:rPr lang="el-GR" dirty="0" err="1"/>
              <a:t>επεξεργασια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r>
              <a:rPr lang="el-GR" dirty="0"/>
              <a:t> </a:t>
            </a:r>
            <a:r>
              <a:rPr lang="el-GR" dirty="0" err="1"/>
              <a:t>πραγματικου</a:t>
            </a:r>
            <a:r>
              <a:rPr lang="el-GR" dirty="0"/>
              <a:t> </a:t>
            </a:r>
            <a:r>
              <a:rPr lang="el-GR" dirty="0" err="1"/>
              <a:t>χρονου</a:t>
            </a:r>
            <a:r>
              <a:rPr lang="el-GR" dirty="0"/>
              <a:t> σε μη </a:t>
            </a:r>
            <a:r>
              <a:rPr lang="el-GR" dirty="0" err="1"/>
              <a:t>επανδρωμενα</a:t>
            </a:r>
            <a:r>
              <a:rPr lang="el-GR" dirty="0"/>
              <a:t> </a:t>
            </a:r>
            <a:r>
              <a:rPr lang="el-GR" dirty="0" err="1"/>
              <a:t>αεροσκαφη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00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D887F8-74A8-44D8-A610-09C5149A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ο </a:t>
            </a:r>
            <a:r>
              <a:rPr lang="en-US" dirty="0"/>
              <a:t>ns3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BC077D-DFE1-4E00-8AF9-A83F5538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Προσομοιωτής Δικτύων Διακριτού Χρόνου</a:t>
            </a:r>
          </a:p>
          <a:p>
            <a:r>
              <a:rPr lang="el-GR" dirty="0"/>
              <a:t>Χρησιμοποιείται για πειραματικούς και εκπαιδευτικούς σκοπούς</a:t>
            </a:r>
          </a:p>
          <a:p>
            <a:r>
              <a:rPr lang="el-GR" dirty="0"/>
              <a:t>Είναι ανοιχτού κώδικα</a:t>
            </a:r>
            <a:r>
              <a:rPr lang="en-US" dirty="0"/>
              <a:t> (GPLv2)</a:t>
            </a:r>
            <a:r>
              <a:rPr lang="el-GR" dirty="0"/>
              <a:t> και γραμμένος σε </a:t>
            </a:r>
            <a:r>
              <a:rPr lang="en-US" dirty="0"/>
              <a:t>C++</a:t>
            </a:r>
          </a:p>
          <a:p>
            <a:r>
              <a:rPr lang="el-GR" dirty="0"/>
              <a:t>Τα σενάρια εκτέλεσης γράφονται σε </a:t>
            </a:r>
            <a:r>
              <a:rPr lang="en-US" dirty="0"/>
              <a:t>C++ </a:t>
            </a:r>
            <a:r>
              <a:rPr lang="el-GR" dirty="0"/>
              <a:t>ή </a:t>
            </a:r>
            <a:r>
              <a:rPr lang="en-US" dirty="0"/>
              <a:t>Python (</a:t>
            </a:r>
            <a:r>
              <a:rPr lang="en-US" dirty="0" err="1"/>
              <a:t>OTcl</a:t>
            </a:r>
            <a:r>
              <a:rPr lang="en-US" dirty="0"/>
              <a:t> </a:t>
            </a:r>
            <a:r>
              <a:rPr lang="el-GR" dirty="0"/>
              <a:t>για </a:t>
            </a:r>
            <a:r>
              <a:rPr lang="en-US" dirty="0"/>
              <a:t>NS2)</a:t>
            </a:r>
          </a:p>
          <a:p>
            <a:r>
              <a:rPr lang="el-GR" dirty="0"/>
              <a:t>Υποστηρίζεται κυρίως σε </a:t>
            </a:r>
            <a:r>
              <a:rPr lang="en-US" dirty="0"/>
              <a:t>Linux</a:t>
            </a:r>
            <a:r>
              <a:rPr lang="el-GR" dirty="0"/>
              <a:t> και </a:t>
            </a:r>
            <a:r>
              <a:rPr lang="en-US" dirty="0"/>
              <a:t>macOS</a:t>
            </a:r>
            <a:r>
              <a:rPr lang="el-GR" dirty="0"/>
              <a:t>, αν και υπάρχουν </a:t>
            </a:r>
            <a:r>
              <a:rPr lang="en-US" dirty="0"/>
              <a:t>Windows port </a:t>
            </a:r>
            <a:r>
              <a:rPr lang="el-GR" dirty="0"/>
              <a:t>από την κοινότητα</a:t>
            </a:r>
          </a:p>
          <a:p>
            <a:r>
              <a:rPr lang="el-GR" dirty="0"/>
              <a:t>Βασίζεται στην λογική του παλαιότερου </a:t>
            </a:r>
            <a:r>
              <a:rPr lang="en-US" dirty="0"/>
              <a:t>NS2</a:t>
            </a:r>
            <a:r>
              <a:rPr lang="el-GR" dirty="0"/>
              <a:t>, αλλά τα σενάρια εκτέλεσης δεν είναι συμβατά μεταξύ τους</a:t>
            </a:r>
            <a:endParaRPr lang="en-US" dirty="0"/>
          </a:p>
          <a:p>
            <a:r>
              <a:rPr lang="en-US" dirty="0">
                <a:hlinkClick r:id="rId2"/>
              </a:rPr>
              <a:t>https://www.nsnam.org/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96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08AC2E-7C5D-465E-B9AF-5750BCF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Εγκατασταση</a:t>
            </a:r>
            <a:r>
              <a:rPr lang="el-GR" dirty="0"/>
              <a:t> και </a:t>
            </a:r>
            <a:r>
              <a:rPr lang="el-GR" dirty="0" err="1"/>
              <a:t>χρηση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26F8E0-CF1C-4377-8875-145B96BF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(</a:t>
            </a:r>
            <a:r>
              <a:rPr lang="el-GR" dirty="0"/>
              <a:t>περιορισμένη υποστήριξη σε </a:t>
            </a:r>
            <a:r>
              <a:rPr lang="en-US" dirty="0"/>
              <a:t>Windows)</a:t>
            </a:r>
          </a:p>
          <a:p>
            <a:r>
              <a:rPr lang="el-GR" dirty="0"/>
              <a:t>Εγκατάσταση απαιτήσεων</a:t>
            </a:r>
          </a:p>
          <a:p>
            <a:r>
              <a:rPr lang="el-GR" dirty="0"/>
              <a:t>Λήψη και </a:t>
            </a:r>
            <a:r>
              <a:rPr lang="en-US" dirty="0"/>
              <a:t>compile</a:t>
            </a:r>
            <a:r>
              <a:rPr lang="el-GR" dirty="0"/>
              <a:t> της τελευταίας έκδοσης του </a:t>
            </a:r>
            <a:r>
              <a:rPr lang="en-US" dirty="0"/>
              <a:t>NS3</a:t>
            </a:r>
          </a:p>
          <a:p>
            <a:r>
              <a:rPr lang="el-GR" dirty="0"/>
              <a:t>Εκτέλεση διαγνωστικών και του δοκιμαστικού σεναρίου</a:t>
            </a:r>
          </a:p>
          <a:p>
            <a:r>
              <a:rPr lang="en-US" dirty="0">
                <a:hlinkClick r:id="rId2"/>
              </a:rPr>
              <a:t>https://www.nsnam.org/wiki/Installation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0758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A3CCAA-01EE-46F6-AEC3-30C328CA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Προσομοιωση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50BB65-CA80-4F24-AE3C-EEC35629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Ο χρόνος κυλάει σε διακριτά διαστήματα από το ένα </a:t>
            </a:r>
            <a:r>
              <a:rPr lang="en-US" dirty="0"/>
              <a:t>event</a:t>
            </a:r>
            <a:r>
              <a:rPr lang="el-GR" dirty="0"/>
              <a:t> στο επόμενο</a:t>
            </a:r>
          </a:p>
          <a:p>
            <a:r>
              <a:rPr lang="el-GR" dirty="0"/>
              <a:t>Συναρτήσεις της </a:t>
            </a:r>
            <a:r>
              <a:rPr lang="en-US" dirty="0"/>
              <a:t>C++</a:t>
            </a:r>
            <a:r>
              <a:rPr lang="el-GR" dirty="0"/>
              <a:t> δρομολογούν τα διάφορα </a:t>
            </a:r>
            <a:r>
              <a:rPr lang="en-US" dirty="0"/>
              <a:t>event</a:t>
            </a:r>
            <a:r>
              <a:rPr lang="el-GR" dirty="0"/>
              <a:t> να γίνονται σε συγκεκριμένες στιγμές του χρόνου προσομοίωσης</a:t>
            </a:r>
          </a:p>
          <a:p>
            <a:r>
              <a:rPr lang="el-GR" dirty="0"/>
              <a:t>Μια ρουτίνα χρονοπρογραμματισμού καλεί για εκτέλεση το κάθε </a:t>
            </a:r>
            <a:r>
              <a:rPr lang="en-US" dirty="0"/>
              <a:t>event</a:t>
            </a:r>
            <a:r>
              <a:rPr lang="el-GR" dirty="0"/>
              <a:t> στο σωστό χρόνο</a:t>
            </a:r>
          </a:p>
          <a:p>
            <a:r>
              <a:rPr lang="el-GR" dirty="0"/>
              <a:t>Με την εντολή </a:t>
            </a:r>
            <a:r>
              <a:rPr lang="en-US" i="1" dirty="0"/>
              <a:t>Simulation::Run()</a:t>
            </a:r>
            <a:r>
              <a:rPr lang="en-US" dirty="0"/>
              <a:t> </a:t>
            </a:r>
            <a:r>
              <a:rPr lang="el-GR" dirty="0"/>
              <a:t>ξεκινάει η προσομοίωση</a:t>
            </a:r>
          </a:p>
          <a:p>
            <a:r>
              <a:rPr lang="el-GR" dirty="0"/>
              <a:t>Η προσομοίωση σταματάει όταν τελειώσει ο χρόνος ή όταν τελειώσουν τα </a:t>
            </a:r>
            <a:r>
              <a:rPr lang="en-US" dirty="0"/>
              <a:t>event</a:t>
            </a:r>
            <a:r>
              <a:rPr lang="el-GR" dirty="0"/>
              <a:t> προς εκτέλεση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059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61B358-C100-40F2-85D7-31D3AB9E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3ED6FF-4141-4A99-9586-97378230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Από το </a:t>
            </a:r>
            <a:r>
              <a:rPr lang="en-US" dirty="0"/>
              <a:t>NS3 </a:t>
            </a:r>
            <a:r>
              <a:rPr lang="el-GR" dirty="0"/>
              <a:t>παρέχονται έτοιμα κομμάτια κώδικα που προσομοιώσουν διάφορες λειτουργίες. Αυτά ονομάζονται </a:t>
            </a:r>
            <a:r>
              <a:rPr lang="en-US" dirty="0"/>
              <a:t>module</a:t>
            </a:r>
          </a:p>
          <a:p>
            <a:r>
              <a:rPr lang="el-GR" dirty="0"/>
              <a:t>Τα </a:t>
            </a:r>
            <a:r>
              <a:rPr lang="en-US" dirty="0"/>
              <a:t>module</a:t>
            </a:r>
            <a:r>
              <a:rPr lang="el-GR" dirty="0"/>
              <a:t> δίνονται ως </a:t>
            </a:r>
            <a:r>
              <a:rPr lang="en-US" dirty="0"/>
              <a:t>header files (</a:t>
            </a:r>
            <a:r>
              <a:rPr lang="el-GR" dirty="0"/>
              <a:t>.</a:t>
            </a:r>
            <a:r>
              <a:rPr lang="en-US" dirty="0"/>
              <a:t>h)</a:t>
            </a:r>
            <a:r>
              <a:rPr lang="el-GR" dirty="0"/>
              <a:t> τα οποία συμπεριλαμβάνουμε στα δικά μας σενάρια</a:t>
            </a:r>
          </a:p>
          <a:p>
            <a:r>
              <a:rPr lang="el-GR" dirty="0"/>
              <a:t>Κάθε λειτουργία ορίζεται ως ένα αντικείμενο</a:t>
            </a:r>
          </a:p>
          <a:p>
            <a:r>
              <a:rPr lang="el-GR" dirty="0"/>
              <a:t>Οι λειτουργίες έχουν δικές τους συναρτήσεις για την ρύθμιση των παραμέτρων</a:t>
            </a:r>
            <a:r>
              <a:rPr lang="en-US" dirty="0"/>
              <a:t> </a:t>
            </a:r>
            <a:r>
              <a:rPr lang="el-GR" dirty="0"/>
              <a:t>τους</a:t>
            </a:r>
          </a:p>
        </p:txBody>
      </p:sp>
    </p:spTree>
    <p:extLst>
      <p:ext uri="{BB962C8B-B14F-4D97-AF65-F5344CB8AC3E}">
        <p14:creationId xmlns:p14="http://schemas.microsoft.com/office/powerpoint/2010/main" val="17226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6D79BD-1A43-4961-A6DC-3341D2AE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007513D-7570-4DED-B8AB-1A8C5DA3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71700"/>
            <a:ext cx="8304591" cy="685800"/>
          </a:xfrm>
        </p:spPr>
        <p:txBody>
          <a:bodyPr/>
          <a:lstStyle/>
          <a:p>
            <a:r>
              <a:rPr lang="el-GR" dirty="0" err="1"/>
              <a:t>Ενδεικτικα</a:t>
            </a:r>
            <a:r>
              <a:rPr lang="el-GR" dirty="0"/>
              <a:t> </a:t>
            </a:r>
            <a:r>
              <a:rPr lang="el-GR" dirty="0" err="1"/>
              <a:t>αναφερονται</a:t>
            </a:r>
            <a:r>
              <a:rPr lang="el-GR" dirty="0"/>
              <a:t> </a:t>
            </a:r>
            <a:r>
              <a:rPr lang="el-GR" dirty="0" err="1"/>
              <a:t>μερικα</a:t>
            </a:r>
            <a:r>
              <a:rPr lang="el-GR" dirty="0"/>
              <a:t> </a:t>
            </a:r>
            <a:r>
              <a:rPr lang="en-US" dirty="0"/>
              <a:t>module</a:t>
            </a:r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24BDC17-7BCD-419F-9AAB-56799DA8F8A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2857500"/>
            <a:ext cx="3208735" cy="40004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Aodv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Csma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Openflow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Tap-bridge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Topolgy</a:t>
            </a:r>
            <a:r>
              <a:rPr lang="en-US" dirty="0"/>
              <a:t>-read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Visualizer</a:t>
            </a:r>
            <a:endParaRPr lang="el-GR" dirty="0"/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3F0FE9DD-C542-445F-BDD1-F78E9AE3529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2857500"/>
            <a:ext cx="3195830" cy="40004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Config-store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Csma</a:t>
            </a:r>
            <a:r>
              <a:rPr lang="en-US" dirty="0"/>
              <a:t>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Nix-vector-routing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Point-to-point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endParaRPr lang="el-GR" dirty="0"/>
          </a:p>
        </p:txBody>
      </p:sp>
      <p:sp>
        <p:nvSpPr>
          <p:cNvPr id="8" name="Θέση κειμένου 7">
            <a:extLst>
              <a:ext uri="{FF2B5EF4-FFF2-40B4-BE49-F238E27FC236}">
                <a16:creationId xmlns:a16="http://schemas.microsoft.com/office/drawing/2014/main" id="{8428D013-AB7B-4F07-8C74-CD8F862425D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2854330"/>
            <a:ext cx="3194968" cy="40004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Dsdv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Flow-monitor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Netanim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Olsr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Point-to-point-layout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Virtual-net-device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Winmax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06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D487FF-9C04-4EBB-8A56-0672A67D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Σεναρια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0DFBF2-B993-4474-BEB8-F1837C9A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Σενάρια ονομάζονται τα εκτελέσιμα αρχεία </a:t>
            </a:r>
            <a:r>
              <a:rPr lang="en-US" dirty="0"/>
              <a:t>C++</a:t>
            </a:r>
            <a:r>
              <a:rPr lang="el-GR" dirty="0"/>
              <a:t> ή </a:t>
            </a:r>
            <a:r>
              <a:rPr lang="en-US" dirty="0"/>
              <a:t>Python </a:t>
            </a:r>
            <a:r>
              <a:rPr lang="el-GR" dirty="0"/>
              <a:t>που περιγράφουν το δίκτυο και τις ιδιότητες του που θέλουμε να προσομοιώσουμε</a:t>
            </a:r>
          </a:p>
          <a:p>
            <a:r>
              <a:rPr lang="el-GR" dirty="0"/>
              <a:t>Τα γράφουμε εμείς και συμπεριλαμβάνουμε σε αυτά όποια </a:t>
            </a:r>
            <a:r>
              <a:rPr lang="en-US" dirty="0"/>
              <a:t>module</a:t>
            </a:r>
            <a:r>
              <a:rPr lang="el-GR" dirty="0"/>
              <a:t> μας είναι απαραίτητα</a:t>
            </a:r>
          </a:p>
          <a:p>
            <a:r>
              <a:rPr lang="el-GR" dirty="0"/>
              <a:t>Τα πηγαία αρχεία τοποθετούνται στο φάκελο </a:t>
            </a:r>
            <a:r>
              <a:rPr lang="en-US" i="1" dirty="0"/>
              <a:t>ns3/scratch</a:t>
            </a:r>
          </a:p>
          <a:p>
            <a:r>
              <a:rPr lang="el-GR" dirty="0"/>
              <a:t>Από την αρχική διαδρομή (</a:t>
            </a:r>
            <a:r>
              <a:rPr lang="en-US" i="1" dirty="0"/>
              <a:t>ns3/</a:t>
            </a:r>
            <a:r>
              <a:rPr lang="en-US" dirty="0"/>
              <a:t>) </a:t>
            </a:r>
            <a:r>
              <a:rPr lang="el-GR" dirty="0"/>
              <a:t>δίνοντας την εντολή </a:t>
            </a:r>
            <a:r>
              <a:rPr lang="en-US" i="1" dirty="0"/>
              <a:t>./</a:t>
            </a:r>
            <a:r>
              <a:rPr lang="en-US" i="1" dirty="0" err="1"/>
              <a:t>waf</a:t>
            </a:r>
            <a:r>
              <a:rPr lang="el-GR" i="1" dirty="0"/>
              <a:t> </a:t>
            </a:r>
            <a:r>
              <a:rPr lang="el-GR" dirty="0"/>
              <a:t>ότι πηγαία αρχεία υπάρχουν στον φάκελο </a:t>
            </a:r>
            <a:r>
              <a:rPr lang="en-US" i="1" dirty="0"/>
              <a:t>ns3/scratch</a:t>
            </a:r>
            <a:r>
              <a:rPr lang="el-GR" dirty="0"/>
              <a:t> θα γίνουν </a:t>
            </a:r>
            <a:r>
              <a:rPr lang="en-US" dirty="0"/>
              <a:t>compile. </a:t>
            </a:r>
            <a:r>
              <a:rPr lang="el-GR" dirty="0"/>
              <a:t>Με την επιλογή </a:t>
            </a:r>
            <a:r>
              <a:rPr lang="en-US" i="1" dirty="0"/>
              <a:t>–v</a:t>
            </a:r>
            <a:r>
              <a:rPr lang="el-GR" dirty="0"/>
              <a:t> μπορούμε να βλέπουμε και αναλυτικά την εξέλιξη του </a:t>
            </a:r>
            <a:r>
              <a:rPr lang="en-US" dirty="0"/>
              <a:t>compile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591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01E287-0B29-412E-94FF-56C4A9A7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σεναριου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A6798208-FF48-4850-A47D-8C21430AA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834" y="1804871"/>
            <a:ext cx="8302332" cy="4646892"/>
          </a:xfrm>
        </p:spPr>
      </p:pic>
    </p:spTree>
    <p:extLst>
      <p:ext uri="{BB962C8B-B14F-4D97-AF65-F5344CB8AC3E}">
        <p14:creationId xmlns:p14="http://schemas.microsoft.com/office/powerpoint/2010/main" val="196214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A25C70-F087-4BEF-B355-A1C31D55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</a:t>
            </a:r>
            <a:r>
              <a:rPr lang="el-GR" dirty="0"/>
              <a:t>και </a:t>
            </a:r>
            <a:r>
              <a:rPr lang="el-GR" dirty="0" err="1"/>
              <a:t>εκτελεση</a:t>
            </a:r>
            <a:r>
              <a:rPr lang="el-GR" dirty="0"/>
              <a:t> </a:t>
            </a:r>
            <a:r>
              <a:rPr lang="el-GR" dirty="0" err="1"/>
              <a:t>σεναριου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B5E0F335-7F47-4BF3-B6BA-5BA111AB4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54745"/>
            <a:ext cx="4878387" cy="2731197"/>
          </a:xfrm>
        </p:spPr>
      </p:pic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828BB868-22E5-451D-98AF-90B4D3CA8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55634"/>
            <a:ext cx="4875213" cy="2729420"/>
          </a:xfrm>
        </p:spPr>
      </p:pic>
    </p:spTree>
    <p:extLst>
      <p:ext uri="{BB962C8B-B14F-4D97-AF65-F5344CB8AC3E}">
        <p14:creationId xmlns:p14="http://schemas.microsoft.com/office/powerpoint/2010/main" val="21408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153</TotalTime>
  <Words>374</Words>
  <Application>Microsoft Office PowerPoint</Application>
  <PresentationFormat>Ευρεία οθόνη</PresentationFormat>
  <Paragraphs>72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2" baseType="lpstr">
      <vt:lpstr>Arial</vt:lpstr>
      <vt:lpstr>Tw Cen MT</vt:lpstr>
      <vt:lpstr>Κύκλωμα</vt:lpstr>
      <vt:lpstr>Παρουσιαση ns3</vt:lpstr>
      <vt:lpstr>Τι είναι ο ns3</vt:lpstr>
      <vt:lpstr>Εγκατασταση και χρηση</vt:lpstr>
      <vt:lpstr>Προσομοιωση</vt:lpstr>
      <vt:lpstr>Modules</vt:lpstr>
      <vt:lpstr>modules</vt:lpstr>
      <vt:lpstr>Σεναρια</vt:lpstr>
      <vt:lpstr>Παραδειγμα σεναριου</vt:lpstr>
      <vt:lpstr>Compile και εκτελεση σεναριου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Ανδρέας Μανίτσας</dc:creator>
  <cp:lastModifiedBy>Ανδρέας Μανίτσας</cp:lastModifiedBy>
  <cp:revision>10</cp:revision>
  <dcterms:created xsi:type="dcterms:W3CDTF">2020-09-17T10:58:36Z</dcterms:created>
  <dcterms:modified xsi:type="dcterms:W3CDTF">2020-09-17T13:32:22Z</dcterms:modified>
</cp:coreProperties>
</file>