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2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0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2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8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5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0B87-1180-49AC-BFC7-C029DD006961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206-2701-4B73-9072-CE0109DB3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396"/>
            <a:ext cx="5980747" cy="5739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37" y="763396"/>
            <a:ext cx="5741747" cy="3440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37" y="4271720"/>
            <a:ext cx="5741747" cy="1933520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566473" y="238166"/>
            <a:ext cx="401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S-Pivot Section S2620.25 - id. 963004008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" y="67110"/>
            <a:ext cx="5980747" cy="5739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79" y="67110"/>
            <a:ext cx="3114903" cy="1943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Ellipse 15"/>
          <p:cNvSpPr/>
          <p:nvPr/>
        </p:nvSpPr>
        <p:spPr>
          <a:xfrm>
            <a:off x="8294011" y="3600973"/>
            <a:ext cx="208327" cy="166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88" y="2044243"/>
            <a:ext cx="5675054" cy="1785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303" y="3862559"/>
            <a:ext cx="5688339" cy="1664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50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86003" y="73296"/>
            <a:ext cx="487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S-</a:t>
            </a:r>
            <a:r>
              <a:rPr lang="en-GB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Interm</a:t>
            </a: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Section S2620.20 14,0m - id. 921328808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6" y="947956"/>
            <a:ext cx="6499148" cy="169737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4" y="2783581"/>
            <a:ext cx="5687910" cy="20762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48" y="3126863"/>
            <a:ext cx="6286806" cy="1389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873" y="947957"/>
            <a:ext cx="1237020" cy="14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19346" y="98463"/>
            <a:ext cx="475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S-</a:t>
            </a:r>
            <a:r>
              <a:rPr lang="en-GB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Interm</a:t>
            </a: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Section S2620.20 7,0m - id. 921326208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r="2515"/>
          <a:stretch/>
        </p:blipFill>
        <p:spPr>
          <a:xfrm>
            <a:off x="275213" y="1241571"/>
            <a:ext cx="4724626" cy="46011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93" y="467795"/>
            <a:ext cx="2111074" cy="22250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54" y="2970857"/>
            <a:ext cx="6468261" cy="14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1887" y="73296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S-Adapter 7,0m - id. 921328908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" y="442628"/>
            <a:ext cx="6064760" cy="2040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3" y="2552576"/>
            <a:ext cx="6064760" cy="2659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93" y="5360565"/>
            <a:ext cx="1437675" cy="142193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500" y="581457"/>
            <a:ext cx="5914500" cy="189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500" y="2480657"/>
            <a:ext cx="5914500" cy="18618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500" y="4342545"/>
            <a:ext cx="5914500" cy="15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6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30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F-Pivot Section - id. 921131708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2" y="528507"/>
            <a:ext cx="2434182" cy="19068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6" y="2718034"/>
            <a:ext cx="2007713" cy="2142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41" y="2902591"/>
            <a:ext cx="1896399" cy="9518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2" y="5008490"/>
            <a:ext cx="1582959" cy="16706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54" y="812973"/>
            <a:ext cx="7649754" cy="2444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554" y="3257112"/>
            <a:ext cx="7669258" cy="18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8966" y="64907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NI-</a:t>
            </a:r>
            <a:r>
              <a:rPr lang="es-ES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Interm</a:t>
            </a:r>
            <a:r>
              <a:rPr lang="es-E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s-ES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Section</a:t>
            </a:r>
            <a:r>
              <a:rPr lang="es-E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NI1812.10 7,0m - id. 925058708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04675"/>
            <a:ext cx="5562385" cy="360560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92" y="704675"/>
            <a:ext cx="1286086" cy="13952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9" y="4691369"/>
            <a:ext cx="7641978" cy="14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5" y="2650365"/>
            <a:ext cx="5114794" cy="219042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02215" y="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F-Head Section - id. 962508408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2" y="369332"/>
            <a:ext cx="5278423" cy="22810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0" y="5114754"/>
            <a:ext cx="2643188" cy="16042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68" y="4699843"/>
            <a:ext cx="1868118" cy="17739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763" y="525523"/>
            <a:ext cx="6044662" cy="1968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63" y="2494173"/>
            <a:ext cx="6053159" cy="19621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8"/>
          <a:srcRect t="11457"/>
          <a:stretch/>
        </p:blipFill>
        <p:spPr>
          <a:xfrm>
            <a:off x="5976763" y="4487728"/>
            <a:ext cx="6095384" cy="15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Liebherr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Lagos Urzua Esteban (LWE)</dc:creator>
  <cp:lastModifiedBy>Lagos Urzua Esteban (LWE)</cp:lastModifiedBy>
  <cp:revision>10</cp:revision>
  <dcterms:created xsi:type="dcterms:W3CDTF">2021-04-19T08:13:22Z</dcterms:created>
  <dcterms:modified xsi:type="dcterms:W3CDTF">2021-04-19T09:44:27Z</dcterms:modified>
</cp:coreProperties>
</file>