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50" d="100"/>
          <a:sy n="150" d="100"/>
        </p:scale>
        <p:origin x="62" y="-5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A81E-6537-44BE-A814-DF3EBEEE2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7119B-377D-4DE9-928B-7B2A16511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854F-4BA8-42AF-A7F4-35000253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4BFB-09A0-49E0-B79F-AFF5FC71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709F-ED97-4858-971C-6BD5BAFE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9EB3-1B9D-403C-85D2-2AD5918A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AC63A-148F-4081-A744-EEB0B0F34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E505-893D-402E-9B4F-97DA39D2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349E-25D8-4716-AAB5-C9122A32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D755-C218-4952-8F9B-ECD3AFB0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4F3F5-6862-4B14-AF74-FBD3186F9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D32C8-DBCD-4FAE-ADDC-5B35431A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0B22-9B5B-4417-AE26-8660711B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F92E-9C1D-43A1-AF43-31E8DC0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568D-809C-4B3C-80AF-974DC4C1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1F2B-EA00-4606-BCD1-E36892AF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BB24-EC9B-4516-AF20-820852D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F097-AB6A-48DB-B502-1BA40400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878C-012C-44DE-8423-F0489C9A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75B1-0E73-43E3-80F3-9495D511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D9C9-EE59-4BEE-BA94-DD12C036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0871-78E8-4E84-8363-98CD364C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B310-9659-4841-BF9C-E0D9DADF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AC033-E1EE-41C9-BE51-5ED7CE8F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BE21-0F6B-41C1-8018-63402644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F2DE-C2BF-4DCB-9BFE-51ACA61D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F95E-0E15-4F38-A675-05CD4EA0E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002F-02A5-43CF-AF32-E9A869F1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1A41-F258-4E3B-B160-BF7A17CA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62E8-1621-49E3-8C12-B6381D2F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2A4A9-A406-48C3-A9DF-2DF3A62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569F-6373-4A14-BE25-E50DF51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CAC7-1689-4BD3-B907-7C0569CD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925D6-DE50-4B38-BCFC-1EAA21BD1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70E4A-D37E-4996-8955-F8D9BD29F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0CB36-D4B6-4549-8A41-657F40D4A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042AA-66C2-448C-B331-FFBEF45D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7A48A-CA36-4486-9C93-F4C2030D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7CCB2-4C1C-450F-A96A-0EED62CC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0BFA-482A-4FB5-8773-B6BAFB41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6A401-CAB2-481B-8347-6C1F67BD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EC5D8-A9E9-4669-8F5B-67788FC7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EC09-D766-454B-B64D-9429CFEC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D9BE0-A994-4030-ACC9-219154A5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0BAE0-F91E-4A50-A16C-58D892DC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CD126-4308-4CFD-82F3-F6717879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FDB9-28B8-40DC-AD65-CB7CE43D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305C-CB83-4D0E-8082-F472E5FB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6690F-2CE9-4AC5-B452-9F7B3406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3479E-48AF-4037-A54E-F942C7BB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2B7C-BEBA-4CAA-8CEE-4426997D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B6026-7CEB-44C7-AD02-90A965D8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738A-0FD8-493E-9BE6-B0D30D4D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2FB45-013D-4EC9-942E-48FE74E11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93AF0-4508-4724-87F8-B88C016B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10E59-AE7F-48AD-B4B2-DAAEF1C7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75396-09C6-4467-884E-D45B7619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C024-6D57-4559-99B8-FE2AF62D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F5755-97D0-48FF-9B3D-76AC3E13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FA3FE-2867-4A81-81DC-4BFA7C3F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F882-4CC9-4188-8542-D2F6E041A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DDB4-D083-4CFE-B9C0-3FCBFD7AEEC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80E1-A545-4388-97F3-C26734C3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7BA7-20DA-4CC7-BEE4-8926E70A9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C8A1-F2D6-4D8C-A89B-853033FF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F347-AE7D-4001-BAE0-623E8BFD7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00_helloWorld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8B9DD-C894-4FAE-A967-B58E5362B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DDCB4-03A8-4ECB-B25F-D8619EC4A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9" y="104818"/>
            <a:ext cx="6394426" cy="209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85187-E980-4D4D-8167-FBB99C61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22" y="2799334"/>
            <a:ext cx="5665867" cy="328799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318E9-FFB1-46DE-AEC4-7993DCF8369E}"/>
              </a:ext>
            </a:extLst>
          </p:cNvPr>
          <p:cNvCxnSpPr>
            <a:cxnSpLocks/>
          </p:cNvCxnSpPr>
          <p:nvPr/>
        </p:nvCxnSpPr>
        <p:spPr>
          <a:xfrm flipH="1" flipV="1">
            <a:off x="1919844" y="3012374"/>
            <a:ext cx="134587" cy="129045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7BC7E-71E4-4972-9999-6A45674C439D}"/>
              </a:ext>
            </a:extLst>
          </p:cNvPr>
          <p:cNvSpPr txBox="1"/>
          <p:nvPr/>
        </p:nvSpPr>
        <p:spPr>
          <a:xfrm>
            <a:off x="738354" y="3565958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Dependent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19322-178E-4621-B234-3AFBFAF4DA7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981694" y="1954832"/>
            <a:ext cx="3278362" cy="844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3FC7A38-1743-4837-8406-F0B74E5B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024" y="573793"/>
            <a:ext cx="4841174" cy="10034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5DA590-F97F-4C42-9087-A94141DF717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00644" y="1055657"/>
            <a:ext cx="6250380" cy="19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BA231-2B30-42A6-A888-25EAE07B6671}"/>
              </a:ext>
            </a:extLst>
          </p:cNvPr>
          <p:cNvCxnSpPr>
            <a:cxnSpLocks/>
          </p:cNvCxnSpPr>
          <p:nvPr/>
        </p:nvCxnSpPr>
        <p:spPr>
          <a:xfrm flipV="1">
            <a:off x="2284021" y="1464624"/>
            <a:ext cx="4808968" cy="139337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A0D93E-5369-4262-B9F5-1AC0359CC7D7}"/>
              </a:ext>
            </a:extLst>
          </p:cNvPr>
          <p:cNvSpPr txBox="1"/>
          <p:nvPr/>
        </p:nvSpPr>
        <p:spPr>
          <a:xfrm>
            <a:off x="5403274" y="2040883"/>
            <a:ext cx="299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Dependent on both of these. Main is not dependent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671857-800D-436B-8B89-734D2043B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366" y="2861794"/>
            <a:ext cx="4841174" cy="57817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880CD6-3601-47F2-8193-B3E576B83765}"/>
              </a:ext>
            </a:extLst>
          </p:cNvPr>
          <p:cNvCxnSpPr>
            <a:cxnSpLocks/>
          </p:cNvCxnSpPr>
          <p:nvPr/>
        </p:nvCxnSpPr>
        <p:spPr>
          <a:xfrm flipH="1">
            <a:off x="8076930" y="2425757"/>
            <a:ext cx="910442" cy="7251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83F1FC-D782-4096-ABFF-B49B5087813C}"/>
              </a:ext>
            </a:extLst>
          </p:cNvPr>
          <p:cNvCxnSpPr>
            <a:cxnSpLocks/>
          </p:cNvCxnSpPr>
          <p:nvPr/>
        </p:nvCxnSpPr>
        <p:spPr>
          <a:xfrm flipH="1">
            <a:off x="8924036" y="2620129"/>
            <a:ext cx="910442" cy="7251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F8DEBB-206E-4407-B214-EA8F695B41E5}"/>
              </a:ext>
            </a:extLst>
          </p:cNvPr>
          <p:cNvSpPr txBox="1"/>
          <p:nvPr/>
        </p:nvSpPr>
        <p:spPr>
          <a:xfrm>
            <a:off x="8843158" y="2040883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.C File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B2EBF-331E-4081-8EE7-5160772524E7}"/>
              </a:ext>
            </a:extLst>
          </p:cNvPr>
          <p:cNvSpPr txBox="1"/>
          <p:nvPr/>
        </p:nvSpPr>
        <p:spPr>
          <a:xfrm>
            <a:off x="9834478" y="2283063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Calling name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B5AEBC-556F-41E5-9425-F8F0C8FDC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417" y="4180114"/>
            <a:ext cx="4473531" cy="195094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CA2979-45CE-48FD-9EF5-0F1AA495D71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921331" y="4405745"/>
            <a:ext cx="4394372" cy="53241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39D400-0F6F-48CC-B81D-BD24209E9DEC}"/>
              </a:ext>
            </a:extLst>
          </p:cNvPr>
          <p:cNvCxnSpPr>
            <a:cxnSpLocks/>
          </p:cNvCxnSpPr>
          <p:nvPr/>
        </p:nvCxnSpPr>
        <p:spPr>
          <a:xfrm flipH="1" flipV="1">
            <a:off x="4184074" y="4889961"/>
            <a:ext cx="2976747" cy="9123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863F0573-CED5-4659-85B7-9E75995218C1}"/>
              </a:ext>
            </a:extLst>
          </p:cNvPr>
          <p:cNvSpPr/>
          <p:nvPr/>
        </p:nvSpPr>
        <p:spPr>
          <a:xfrm>
            <a:off x="7315703" y="4180115"/>
            <a:ext cx="222714" cy="1516084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488BFB59-660B-4FD9-860E-FF91F7E3DD30}"/>
              </a:ext>
            </a:extLst>
          </p:cNvPr>
          <p:cNvSpPr/>
          <p:nvPr/>
        </p:nvSpPr>
        <p:spPr>
          <a:xfrm>
            <a:off x="7299366" y="5696199"/>
            <a:ext cx="239051" cy="229588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C34EF9-205A-48F1-81E3-E23C842A16AE}"/>
              </a:ext>
            </a:extLst>
          </p:cNvPr>
          <p:cNvCxnSpPr>
            <a:cxnSpLocks/>
          </p:cNvCxnSpPr>
          <p:nvPr/>
        </p:nvCxnSpPr>
        <p:spPr>
          <a:xfrm flipH="1" flipV="1">
            <a:off x="2014847" y="3012374"/>
            <a:ext cx="193964" cy="175359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6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F347-AE7D-4001-BAE0-623E8BFD7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01_inputOutput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8B9DD-C894-4FAE-A967-B58E5362B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4CD5B4-3269-4143-BC1D-95327B91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13" y="92925"/>
            <a:ext cx="4011566" cy="1248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3B05C3-BD6A-474A-BEDC-A5CD560C9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24"/>
          <a:stretch/>
        </p:blipFill>
        <p:spPr>
          <a:xfrm>
            <a:off x="75184" y="1586765"/>
            <a:ext cx="4249073" cy="480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5D5C82-DD73-4FA6-85DA-6C419E8C9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45"/>
          <a:stretch/>
        </p:blipFill>
        <p:spPr>
          <a:xfrm>
            <a:off x="4294907" y="538348"/>
            <a:ext cx="4093030" cy="5781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476513-FC27-488B-BA4E-6542B9390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973" y="3720935"/>
            <a:ext cx="4056007" cy="302626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23FA46-796E-4663-8B58-1D9403E5480D}"/>
              </a:ext>
            </a:extLst>
          </p:cNvPr>
          <p:cNvCxnSpPr>
            <a:cxnSpLocks/>
          </p:cNvCxnSpPr>
          <p:nvPr/>
        </p:nvCxnSpPr>
        <p:spPr>
          <a:xfrm flipH="1" flipV="1">
            <a:off x="1567543" y="2454197"/>
            <a:ext cx="6017546" cy="205942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F5673C-2F3E-4C6C-9574-EBAD426E9ADF}"/>
              </a:ext>
            </a:extLst>
          </p:cNvPr>
          <p:cNvCxnSpPr>
            <a:cxnSpLocks/>
          </p:cNvCxnSpPr>
          <p:nvPr/>
        </p:nvCxnSpPr>
        <p:spPr>
          <a:xfrm flipH="1" flipV="1">
            <a:off x="1539834" y="2745158"/>
            <a:ext cx="6410140" cy="248891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43CE9692-60C8-413B-A747-9A4F45B3D3F5}"/>
              </a:ext>
            </a:extLst>
          </p:cNvPr>
          <p:cNvSpPr/>
          <p:nvPr/>
        </p:nvSpPr>
        <p:spPr>
          <a:xfrm>
            <a:off x="7727259" y="3865437"/>
            <a:ext cx="222714" cy="1296371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AC051-00B0-4274-B810-0D32ED5969AA}"/>
              </a:ext>
            </a:extLst>
          </p:cNvPr>
          <p:cNvCxnSpPr>
            <a:cxnSpLocks/>
          </p:cNvCxnSpPr>
          <p:nvPr/>
        </p:nvCxnSpPr>
        <p:spPr>
          <a:xfrm flipH="1" flipV="1">
            <a:off x="1539835" y="2881747"/>
            <a:ext cx="6410138" cy="247551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0C8554-77D5-4B90-9C46-3DA62B9ABDF7}"/>
              </a:ext>
            </a:extLst>
          </p:cNvPr>
          <p:cNvCxnSpPr>
            <a:cxnSpLocks/>
          </p:cNvCxnSpPr>
          <p:nvPr/>
        </p:nvCxnSpPr>
        <p:spPr>
          <a:xfrm flipH="1" flipV="1">
            <a:off x="368135" y="1919363"/>
            <a:ext cx="261257" cy="13898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F78B1A-8BD4-47EB-A274-41530781ACB0}"/>
              </a:ext>
            </a:extLst>
          </p:cNvPr>
          <p:cNvCxnSpPr>
            <a:cxnSpLocks/>
          </p:cNvCxnSpPr>
          <p:nvPr/>
        </p:nvCxnSpPr>
        <p:spPr>
          <a:xfrm flipH="1" flipV="1">
            <a:off x="368134" y="1919363"/>
            <a:ext cx="261258" cy="15096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ABC881-0968-45C5-AAB0-4AC421AD8FE9}"/>
              </a:ext>
            </a:extLst>
          </p:cNvPr>
          <p:cNvCxnSpPr>
            <a:cxnSpLocks/>
          </p:cNvCxnSpPr>
          <p:nvPr/>
        </p:nvCxnSpPr>
        <p:spPr>
          <a:xfrm flipV="1">
            <a:off x="879156" y="2990051"/>
            <a:ext cx="222713" cy="1079227"/>
          </a:xfrm>
          <a:prstGeom prst="straightConnector1">
            <a:avLst/>
          </a:prstGeom>
          <a:ln>
            <a:solidFill>
              <a:srgbClr val="0000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2F0F08-0A57-47A8-AFCB-6699715233E6}"/>
              </a:ext>
            </a:extLst>
          </p:cNvPr>
          <p:cNvCxnSpPr>
            <a:cxnSpLocks/>
          </p:cNvCxnSpPr>
          <p:nvPr/>
        </p:nvCxnSpPr>
        <p:spPr>
          <a:xfrm flipV="1">
            <a:off x="1047545" y="3483909"/>
            <a:ext cx="132069" cy="458699"/>
          </a:xfrm>
          <a:prstGeom prst="straightConnector1">
            <a:avLst/>
          </a:prstGeom>
          <a:ln>
            <a:solidFill>
              <a:srgbClr val="0000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4B4248-6A03-462E-A0BA-3D034FA2BC70}"/>
              </a:ext>
            </a:extLst>
          </p:cNvPr>
          <p:cNvCxnSpPr>
            <a:cxnSpLocks/>
          </p:cNvCxnSpPr>
          <p:nvPr/>
        </p:nvCxnSpPr>
        <p:spPr>
          <a:xfrm flipH="1" flipV="1">
            <a:off x="1058530" y="2754368"/>
            <a:ext cx="32197" cy="146461"/>
          </a:xfrm>
          <a:prstGeom prst="straightConnector1">
            <a:avLst/>
          </a:prstGeom>
          <a:ln>
            <a:solidFill>
              <a:srgbClr val="0000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FA5D72-3BB2-46D0-8CF2-FDFA8A70CBFA}"/>
              </a:ext>
            </a:extLst>
          </p:cNvPr>
          <p:cNvCxnSpPr>
            <a:cxnSpLocks/>
          </p:cNvCxnSpPr>
          <p:nvPr/>
        </p:nvCxnSpPr>
        <p:spPr>
          <a:xfrm flipH="1" flipV="1">
            <a:off x="990512" y="2492599"/>
            <a:ext cx="43563" cy="243422"/>
          </a:xfrm>
          <a:prstGeom prst="straightConnector1">
            <a:avLst/>
          </a:prstGeom>
          <a:ln>
            <a:solidFill>
              <a:srgbClr val="0000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1ABED9-7450-4096-B40E-C612ECB8D537}"/>
              </a:ext>
            </a:extLst>
          </p:cNvPr>
          <p:cNvCxnSpPr>
            <a:cxnSpLocks/>
          </p:cNvCxnSpPr>
          <p:nvPr/>
        </p:nvCxnSpPr>
        <p:spPr>
          <a:xfrm flipH="1" flipV="1">
            <a:off x="1179614" y="3837789"/>
            <a:ext cx="86623" cy="900312"/>
          </a:xfrm>
          <a:prstGeom prst="straightConnector1">
            <a:avLst/>
          </a:prstGeom>
          <a:ln>
            <a:solidFill>
              <a:srgbClr val="0000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9C3C0B-62BE-48A2-AB96-3F369892F865}"/>
              </a:ext>
            </a:extLst>
          </p:cNvPr>
          <p:cNvCxnSpPr>
            <a:cxnSpLocks/>
          </p:cNvCxnSpPr>
          <p:nvPr/>
        </p:nvCxnSpPr>
        <p:spPr>
          <a:xfrm flipV="1">
            <a:off x="741651" y="3377953"/>
            <a:ext cx="127918" cy="1893282"/>
          </a:xfrm>
          <a:prstGeom prst="straightConnector1">
            <a:avLst/>
          </a:prstGeom>
          <a:ln>
            <a:solidFill>
              <a:srgbClr val="0000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eft Brace 75">
            <a:extLst>
              <a:ext uri="{FF2B5EF4-FFF2-40B4-BE49-F238E27FC236}">
                <a16:creationId xmlns:a16="http://schemas.microsoft.com/office/drawing/2014/main" id="{C4013B45-A0D6-4D0F-A14B-EA0C3F52880A}"/>
              </a:ext>
            </a:extLst>
          </p:cNvPr>
          <p:cNvSpPr/>
          <p:nvPr/>
        </p:nvSpPr>
        <p:spPr>
          <a:xfrm>
            <a:off x="7727259" y="5458630"/>
            <a:ext cx="222714" cy="106893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381CB1-4FDF-4BC7-AFA3-53A0763372D2}"/>
              </a:ext>
            </a:extLst>
          </p:cNvPr>
          <p:cNvCxnSpPr>
            <a:cxnSpLocks/>
          </p:cNvCxnSpPr>
          <p:nvPr/>
        </p:nvCxnSpPr>
        <p:spPr>
          <a:xfrm flipH="1" flipV="1">
            <a:off x="5664200" y="2881747"/>
            <a:ext cx="1926771" cy="3083139"/>
          </a:xfrm>
          <a:prstGeom prst="straightConnector1">
            <a:avLst/>
          </a:prstGeom>
          <a:ln>
            <a:solidFill>
              <a:srgbClr val="0000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4A00B4B-E57F-4EF3-9A69-1E2C284AE90B}"/>
              </a:ext>
            </a:extLst>
          </p:cNvPr>
          <p:cNvSpPr txBox="1"/>
          <p:nvPr/>
        </p:nvSpPr>
        <p:spPr>
          <a:xfrm>
            <a:off x="8744857" y="518886"/>
            <a:ext cx="2567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not sure what the point of looking up random things in </a:t>
            </a:r>
            <a:r>
              <a:rPr lang="en-US" dirty="0" err="1"/>
              <a:t>customDict</a:t>
            </a:r>
            <a:r>
              <a:rPr lang="en-US" dirty="0"/>
              <a:t>. I don’t even know what’s in </a:t>
            </a:r>
            <a:r>
              <a:rPr lang="en-US" dirty="0" err="1"/>
              <a:t>customDict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6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00_helloWorld</vt:lpstr>
      <vt:lpstr>PowerPoint Presentation</vt:lpstr>
      <vt:lpstr>01_inputOutput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00_helloWorld</dc:title>
  <dc:creator>Andy McCaslin</dc:creator>
  <cp:lastModifiedBy>Andy McCaslin</cp:lastModifiedBy>
  <cp:revision>9</cp:revision>
  <dcterms:created xsi:type="dcterms:W3CDTF">2020-04-26T03:54:09Z</dcterms:created>
  <dcterms:modified xsi:type="dcterms:W3CDTF">2020-04-27T04:39:44Z</dcterms:modified>
</cp:coreProperties>
</file>