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68" d="100"/>
          <a:sy n="68" d="100"/>
        </p:scale>
        <p:origin x="792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A4F2B8-B8B3-6840-A916-DE697AD15958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95408E-D2D4-DB48-889B-E6EA36C34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47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95408E-D2D4-DB48-889B-E6EA36C344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37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42C82-9DEE-C64F-A6EF-9FD2470D7572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E6336-869B-3641-AA1F-CB19F29FF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51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42C82-9DEE-C64F-A6EF-9FD2470D7572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E6336-869B-3641-AA1F-CB19F29FF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10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42C82-9DEE-C64F-A6EF-9FD2470D7572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E6336-869B-3641-AA1F-CB19F29FF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57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42C82-9DEE-C64F-A6EF-9FD2470D7572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E6336-869B-3641-AA1F-CB19F29FF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7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42C82-9DEE-C64F-A6EF-9FD2470D7572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E6336-869B-3641-AA1F-CB19F29FF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0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42C82-9DEE-C64F-A6EF-9FD2470D7572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E6336-869B-3641-AA1F-CB19F29FF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485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42C82-9DEE-C64F-A6EF-9FD2470D7572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E6336-869B-3641-AA1F-CB19F29FF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97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42C82-9DEE-C64F-A6EF-9FD2470D7572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E6336-869B-3641-AA1F-CB19F29FF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69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42C82-9DEE-C64F-A6EF-9FD2470D7572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E6336-869B-3641-AA1F-CB19F29FF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72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42C82-9DEE-C64F-A6EF-9FD2470D7572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E6336-869B-3641-AA1F-CB19F29FF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21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42C82-9DEE-C64F-A6EF-9FD2470D7572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E6336-869B-3641-AA1F-CB19F29FF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91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42C82-9DEE-C64F-A6EF-9FD2470D7572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E6336-869B-3641-AA1F-CB19F29FF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32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604498" y="1837089"/>
            <a:ext cx="1014413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Car</a:t>
            </a:r>
          </a:p>
          <a:p>
            <a:pPr algn="ctr"/>
            <a:r>
              <a:rPr lang="en-US" sz="1200" u="sng" dirty="0"/>
              <a:t>VIN</a:t>
            </a:r>
          </a:p>
          <a:p>
            <a:pPr algn="ctr"/>
            <a:r>
              <a:rPr lang="en-US" sz="1200" dirty="0"/>
              <a:t>Make</a:t>
            </a:r>
          </a:p>
          <a:p>
            <a:pPr algn="ctr"/>
            <a:r>
              <a:rPr lang="en-US" sz="1200" dirty="0"/>
              <a:t>Model</a:t>
            </a:r>
          </a:p>
          <a:p>
            <a:pPr algn="ctr"/>
            <a:r>
              <a:rPr lang="en-US" sz="1200" dirty="0"/>
              <a:t>Year</a:t>
            </a:r>
          </a:p>
          <a:p>
            <a:pPr algn="ctr"/>
            <a:r>
              <a:rPr lang="en-US" sz="1200" dirty="0" err="1"/>
              <a:t>PictureLink</a:t>
            </a:r>
            <a:endParaRPr lang="en-US" sz="1200" dirty="0"/>
          </a:p>
          <a:p>
            <a:pPr algn="ctr"/>
            <a:r>
              <a:rPr lang="en-US" sz="1200" dirty="0" err="1"/>
              <a:t>Colour</a:t>
            </a:r>
            <a:endParaRPr lang="en-US" sz="1200" dirty="0"/>
          </a:p>
          <a:p>
            <a:pPr algn="ctr"/>
            <a:r>
              <a:rPr lang="en-US" sz="1200" dirty="0" err="1"/>
              <a:t>Rental_Fee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37230" y="493333"/>
            <a:ext cx="131445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Parking_Location</a:t>
            </a:r>
            <a:endParaRPr lang="en-US" sz="1200" dirty="0"/>
          </a:p>
          <a:p>
            <a:pPr algn="ctr"/>
            <a:r>
              <a:rPr lang="en-US" sz="1200" u="sng" dirty="0" err="1"/>
              <a:t>LocationID</a:t>
            </a:r>
            <a:endParaRPr lang="en-US" sz="1200" u="sng" dirty="0"/>
          </a:p>
          <a:p>
            <a:pPr algn="ctr"/>
            <a:r>
              <a:rPr lang="en-US" sz="1200" dirty="0"/>
              <a:t>Spaces</a:t>
            </a:r>
          </a:p>
          <a:p>
            <a:pPr algn="ctr"/>
            <a:r>
              <a:rPr lang="en-US" sz="1200" dirty="0" err="1"/>
              <a:t>AddressLine</a:t>
            </a:r>
            <a:endParaRPr lang="en-US" sz="1200" dirty="0"/>
          </a:p>
          <a:p>
            <a:pPr algn="ctr"/>
            <a:r>
              <a:rPr lang="en-US" sz="1200" dirty="0" err="1"/>
              <a:t>PostalCode</a:t>
            </a:r>
            <a:endParaRPr lang="en-US" sz="1200" dirty="0"/>
          </a:p>
          <a:p>
            <a:pPr algn="ctr"/>
            <a:r>
              <a:rPr lang="en-US" sz="1200" dirty="0"/>
              <a:t>City</a:t>
            </a:r>
          </a:p>
          <a:p>
            <a:pPr algn="ctr"/>
            <a:r>
              <a:rPr lang="en-US" sz="1200" dirty="0"/>
              <a:t>Province</a:t>
            </a:r>
          </a:p>
          <a:p>
            <a:pPr algn="ctr"/>
            <a:r>
              <a:rPr lang="en-US" sz="1200" dirty="0"/>
              <a:t>Country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7230" y="5103465"/>
            <a:ext cx="181927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Car_Maintenance_History</a:t>
            </a:r>
            <a:endParaRPr lang="en-US" sz="1200" dirty="0"/>
          </a:p>
          <a:p>
            <a:pPr algn="ctr"/>
            <a:r>
              <a:rPr lang="en-US" sz="1200" u="dash" dirty="0"/>
              <a:t>Date</a:t>
            </a:r>
          </a:p>
          <a:p>
            <a:pPr algn="ctr"/>
            <a:r>
              <a:rPr lang="en-US" sz="1200" dirty="0"/>
              <a:t>     </a:t>
            </a:r>
            <a:r>
              <a:rPr lang="en-US" sz="1200" u="dash" dirty="0"/>
              <a:t>Day</a:t>
            </a:r>
          </a:p>
          <a:p>
            <a:pPr algn="ctr"/>
            <a:r>
              <a:rPr lang="en-US" sz="1200" dirty="0"/>
              <a:t>          </a:t>
            </a:r>
            <a:r>
              <a:rPr lang="en-US" sz="1200" u="dash" dirty="0"/>
              <a:t>Month</a:t>
            </a:r>
          </a:p>
          <a:p>
            <a:pPr algn="ctr"/>
            <a:r>
              <a:rPr lang="en-US" sz="1200" dirty="0"/>
              <a:t>      </a:t>
            </a:r>
            <a:r>
              <a:rPr lang="en-US" sz="1200" u="dash" dirty="0"/>
              <a:t>Year</a:t>
            </a:r>
          </a:p>
          <a:p>
            <a:pPr algn="ctr"/>
            <a:r>
              <a:rPr lang="en-US" sz="1200" u="dash" dirty="0"/>
              <a:t>Odometer</a:t>
            </a:r>
          </a:p>
          <a:p>
            <a:pPr algn="ctr"/>
            <a:r>
              <a:rPr lang="en-US" sz="1200" u="dash" dirty="0"/>
              <a:t>Maintenance</a:t>
            </a:r>
          </a:p>
          <a:p>
            <a:pPr algn="ctr"/>
            <a:r>
              <a:rPr lang="en-US" sz="1200" u="dash" dirty="0"/>
              <a:t>Description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85417" y="166201"/>
            <a:ext cx="1419227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Car_Rental_History</a:t>
            </a:r>
            <a:endParaRPr lang="en-US" sz="1200" dirty="0"/>
          </a:p>
          <a:p>
            <a:pPr algn="ctr"/>
            <a:r>
              <a:rPr lang="en-US" sz="1200" u="dash" dirty="0" err="1"/>
              <a:t>PickupOdometer</a:t>
            </a:r>
            <a:endParaRPr lang="en-US" sz="1200" u="dash" dirty="0"/>
          </a:p>
          <a:p>
            <a:pPr algn="ctr"/>
            <a:r>
              <a:rPr lang="en-US" sz="1200" u="dash" dirty="0" err="1"/>
              <a:t>DropoffOdometer</a:t>
            </a:r>
            <a:endParaRPr lang="en-US" sz="1200" u="dash" dirty="0"/>
          </a:p>
          <a:p>
            <a:pPr algn="ctr"/>
            <a:r>
              <a:rPr lang="en-US" sz="1200" u="dash" dirty="0"/>
              <a:t>Status</a:t>
            </a:r>
          </a:p>
          <a:p>
            <a:pPr algn="ctr"/>
            <a:r>
              <a:rPr lang="en-US" sz="1200" u="dash" dirty="0"/>
              <a:t>Date</a:t>
            </a:r>
          </a:p>
          <a:p>
            <a:pPr algn="ctr"/>
            <a:r>
              <a:rPr lang="en-US" sz="1200" dirty="0"/>
              <a:t>     </a:t>
            </a:r>
            <a:r>
              <a:rPr lang="en-US" sz="1200" u="dash" dirty="0"/>
              <a:t>Day</a:t>
            </a:r>
          </a:p>
          <a:p>
            <a:pPr algn="ctr"/>
            <a:r>
              <a:rPr lang="en-US" sz="1200" dirty="0"/>
              <a:t>          </a:t>
            </a:r>
            <a:r>
              <a:rPr lang="en-US" sz="1200" u="dash" dirty="0"/>
              <a:t>Month</a:t>
            </a:r>
          </a:p>
          <a:p>
            <a:pPr algn="ctr"/>
            <a:r>
              <a:rPr lang="en-US" sz="1200" dirty="0"/>
              <a:t>     </a:t>
            </a:r>
            <a:r>
              <a:rPr lang="en-US" sz="1200" u="dash" dirty="0"/>
              <a:t>Year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51975" y="1831931"/>
            <a:ext cx="1283497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Rental_Comment</a:t>
            </a:r>
            <a:endParaRPr lang="en-US" sz="1200" dirty="0"/>
          </a:p>
          <a:p>
            <a:pPr algn="ctr"/>
            <a:r>
              <a:rPr lang="en-US" sz="1200" u="dash" dirty="0"/>
              <a:t>Rating</a:t>
            </a:r>
          </a:p>
          <a:p>
            <a:pPr algn="ctr"/>
            <a:r>
              <a:rPr lang="en-US" sz="1200" u="dash" dirty="0"/>
              <a:t>Comments</a:t>
            </a:r>
          </a:p>
          <a:p>
            <a:pPr algn="ctr"/>
            <a:r>
              <a:rPr lang="en-US" sz="1200" u="dash" dirty="0"/>
              <a:t>Date</a:t>
            </a:r>
          </a:p>
          <a:p>
            <a:pPr algn="ctr"/>
            <a:r>
              <a:rPr lang="en-US" sz="1200" dirty="0"/>
              <a:t>     </a:t>
            </a:r>
            <a:r>
              <a:rPr lang="en-US" sz="1200" u="dash" dirty="0"/>
              <a:t>Day</a:t>
            </a:r>
          </a:p>
          <a:p>
            <a:pPr algn="ctr"/>
            <a:r>
              <a:rPr lang="en-US" sz="1200" dirty="0"/>
              <a:t>          </a:t>
            </a:r>
            <a:r>
              <a:rPr lang="en-US" sz="1200" u="dash" dirty="0"/>
              <a:t>Month</a:t>
            </a:r>
          </a:p>
          <a:p>
            <a:pPr algn="ctr"/>
            <a:r>
              <a:rPr lang="en-US" sz="1200" dirty="0"/>
              <a:t>     </a:t>
            </a:r>
            <a:r>
              <a:rPr lang="en-US" sz="1200" u="dash" dirty="0"/>
              <a:t>Year</a:t>
            </a:r>
          </a:p>
          <a:p>
            <a:pPr algn="ctr"/>
            <a:r>
              <a:rPr lang="en-US" sz="1200" u="dash" dirty="0" err="1"/>
              <a:t>ReplyComment</a:t>
            </a:r>
            <a:endParaRPr lang="en-US" sz="1200" u="dash" dirty="0"/>
          </a:p>
          <a:p>
            <a:pPr algn="ctr"/>
            <a:r>
              <a:rPr lang="en-US" sz="1200" u="dash" dirty="0" err="1"/>
              <a:t>ReplyDate</a:t>
            </a:r>
            <a:endParaRPr lang="en-US" sz="1200" u="dash" dirty="0"/>
          </a:p>
          <a:p>
            <a:pPr algn="ctr"/>
            <a:r>
              <a:rPr lang="en-US" sz="1200" dirty="0"/>
              <a:t>    </a:t>
            </a:r>
            <a:r>
              <a:rPr lang="en-US" sz="1200" u="dash" dirty="0" err="1"/>
              <a:t>ReplyDay</a:t>
            </a:r>
            <a:endParaRPr lang="en-US" sz="1200" u="dash" dirty="0"/>
          </a:p>
          <a:p>
            <a:pPr algn="ctr"/>
            <a:r>
              <a:rPr lang="en-US" sz="1200" dirty="0"/>
              <a:t>         </a:t>
            </a:r>
            <a:r>
              <a:rPr lang="en-US" sz="1200" u="dash" dirty="0" err="1"/>
              <a:t>ReplyMonth</a:t>
            </a:r>
            <a:endParaRPr lang="en-US" sz="1200" u="dash" dirty="0"/>
          </a:p>
          <a:p>
            <a:pPr algn="ctr"/>
            <a:r>
              <a:rPr lang="en-US" sz="1200" dirty="0"/>
              <a:t>     </a:t>
            </a:r>
            <a:r>
              <a:rPr lang="en-US" sz="1200" u="dash" dirty="0" err="1"/>
              <a:t>ReplyYear</a:t>
            </a:r>
            <a:endParaRPr lang="en-US" sz="1200" u="dash" dirty="0"/>
          </a:p>
        </p:txBody>
      </p:sp>
      <p:sp>
        <p:nvSpPr>
          <p:cNvPr id="17" name="TextBox 16"/>
          <p:cNvSpPr txBox="1"/>
          <p:nvPr/>
        </p:nvSpPr>
        <p:spPr>
          <a:xfrm>
            <a:off x="5174375" y="4475066"/>
            <a:ext cx="1219204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Reservations</a:t>
            </a:r>
            <a:endParaRPr lang="en-US" sz="1200" u="dash" dirty="0"/>
          </a:p>
          <a:p>
            <a:pPr algn="ctr"/>
            <a:r>
              <a:rPr lang="en-US" sz="1200" u="sng" dirty="0" err="1"/>
              <a:t>ReservationID</a:t>
            </a:r>
            <a:endParaRPr lang="en-US" sz="1200" u="sng" dirty="0"/>
          </a:p>
          <a:p>
            <a:pPr algn="ctr"/>
            <a:r>
              <a:rPr lang="en-US" sz="1200" dirty="0" err="1"/>
              <a:t>StartDate</a:t>
            </a:r>
            <a:endParaRPr lang="en-US" sz="1200" dirty="0"/>
          </a:p>
          <a:p>
            <a:pPr algn="ctr"/>
            <a:r>
              <a:rPr lang="en-US" sz="1200" dirty="0"/>
              <a:t>    </a:t>
            </a:r>
            <a:r>
              <a:rPr lang="en-US" sz="1200" dirty="0" err="1"/>
              <a:t>StartDay</a:t>
            </a:r>
            <a:endParaRPr lang="en-US" sz="1200" dirty="0"/>
          </a:p>
          <a:p>
            <a:pPr algn="ctr"/>
            <a:r>
              <a:rPr lang="en-US" sz="1200" dirty="0"/>
              <a:t>         </a:t>
            </a:r>
            <a:r>
              <a:rPr lang="en-US" sz="1200" dirty="0" err="1"/>
              <a:t>StartMonth</a:t>
            </a:r>
            <a:endParaRPr lang="en-US" sz="1200" dirty="0"/>
          </a:p>
          <a:p>
            <a:pPr algn="ctr"/>
            <a:r>
              <a:rPr lang="en-US" sz="1200" dirty="0"/>
              <a:t>     </a:t>
            </a:r>
            <a:r>
              <a:rPr lang="en-US" sz="1200" dirty="0" err="1"/>
              <a:t>StartYear</a:t>
            </a:r>
            <a:endParaRPr lang="en-US" sz="1200" dirty="0"/>
          </a:p>
          <a:p>
            <a:pPr algn="ctr"/>
            <a:r>
              <a:rPr lang="en-US" sz="1200" dirty="0" err="1"/>
              <a:t>EndDate</a:t>
            </a:r>
            <a:endParaRPr lang="en-US" sz="1200" dirty="0"/>
          </a:p>
          <a:p>
            <a:pPr algn="ctr"/>
            <a:r>
              <a:rPr lang="en-US" sz="1200" dirty="0"/>
              <a:t>   </a:t>
            </a:r>
            <a:r>
              <a:rPr lang="en-US" sz="1200" dirty="0" err="1"/>
              <a:t>EndDay</a:t>
            </a:r>
            <a:endParaRPr lang="en-US" sz="1200" dirty="0"/>
          </a:p>
          <a:p>
            <a:pPr algn="ctr"/>
            <a:r>
              <a:rPr lang="en-US" sz="1200" dirty="0"/>
              <a:t>        </a:t>
            </a:r>
            <a:r>
              <a:rPr lang="en-US" sz="1200" dirty="0" err="1"/>
              <a:t>EndMonth</a:t>
            </a:r>
            <a:endParaRPr lang="en-US" sz="1200" dirty="0"/>
          </a:p>
          <a:p>
            <a:pPr algn="ctr"/>
            <a:r>
              <a:rPr lang="en-US" sz="1200" dirty="0"/>
              <a:t>    </a:t>
            </a:r>
            <a:r>
              <a:rPr lang="en-US" sz="1200" dirty="0" err="1"/>
              <a:t>EndYear</a:t>
            </a:r>
            <a:endParaRPr lang="en-US" sz="1200" dirty="0"/>
          </a:p>
          <a:p>
            <a:pPr algn="ctr"/>
            <a:r>
              <a:rPr lang="en-US" sz="1200" dirty="0" err="1"/>
              <a:t>NumberDays</a:t>
            </a:r>
            <a:r>
              <a:rPr lang="en-US" sz="1200" dirty="0"/>
              <a:t>()</a:t>
            </a:r>
          </a:p>
          <a:p>
            <a:pPr algn="ctr"/>
            <a:r>
              <a:rPr lang="en-US" sz="1200" dirty="0" err="1"/>
              <a:t>AccessCode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7968541" y="1837089"/>
            <a:ext cx="13335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KTCS_Member</a:t>
            </a:r>
            <a:endParaRPr lang="en-US" sz="1200" dirty="0"/>
          </a:p>
          <a:p>
            <a:pPr algn="ctr"/>
            <a:r>
              <a:rPr lang="en-US" sz="1200" u="sng" dirty="0" err="1"/>
              <a:t>MemberID</a:t>
            </a:r>
            <a:endParaRPr lang="en-US" sz="1200" u="sng" dirty="0"/>
          </a:p>
          <a:p>
            <a:pPr algn="ctr"/>
            <a:r>
              <a:rPr lang="en-US" sz="1200" dirty="0" err="1"/>
              <a:t>NameFirst</a:t>
            </a:r>
            <a:endParaRPr lang="en-US" sz="1200" dirty="0"/>
          </a:p>
          <a:p>
            <a:pPr algn="ctr"/>
            <a:r>
              <a:rPr lang="en-US" sz="1200" dirty="0" err="1"/>
              <a:t>NameLast</a:t>
            </a:r>
            <a:endParaRPr lang="en-US" sz="1200" dirty="0"/>
          </a:p>
          <a:p>
            <a:pPr algn="ctr"/>
            <a:r>
              <a:rPr lang="en-US" sz="1200" dirty="0" err="1"/>
              <a:t>AddressLine</a:t>
            </a:r>
            <a:endParaRPr lang="en-US" sz="1200" dirty="0"/>
          </a:p>
          <a:p>
            <a:pPr algn="ctr"/>
            <a:r>
              <a:rPr lang="en-US" sz="1200" dirty="0" err="1"/>
              <a:t>PostalCode</a:t>
            </a:r>
            <a:endParaRPr lang="en-US" sz="1200" dirty="0"/>
          </a:p>
          <a:p>
            <a:pPr algn="ctr"/>
            <a:r>
              <a:rPr lang="en-US" sz="1200" dirty="0"/>
              <a:t>City</a:t>
            </a:r>
          </a:p>
          <a:p>
            <a:pPr algn="ctr"/>
            <a:r>
              <a:rPr lang="en-US" sz="1200" dirty="0"/>
              <a:t>Province</a:t>
            </a:r>
          </a:p>
          <a:p>
            <a:pPr algn="ctr"/>
            <a:r>
              <a:rPr lang="en-US" sz="1200" dirty="0"/>
              <a:t>Country</a:t>
            </a:r>
          </a:p>
          <a:p>
            <a:pPr algn="ctr"/>
            <a:r>
              <a:rPr lang="en-US" sz="1200" dirty="0" err="1"/>
              <a:t>Phone_Number</a:t>
            </a:r>
            <a:endParaRPr lang="en-US" sz="1200" dirty="0"/>
          </a:p>
          <a:p>
            <a:pPr algn="ctr"/>
            <a:r>
              <a:rPr lang="en-US" sz="1200" dirty="0"/>
              <a:t>Email</a:t>
            </a:r>
          </a:p>
          <a:p>
            <a:pPr algn="ctr"/>
            <a:r>
              <a:rPr lang="en-US" sz="1200" dirty="0" err="1"/>
              <a:t>DriverLicense</a:t>
            </a:r>
            <a:endParaRPr lang="en-US" sz="1200" dirty="0"/>
          </a:p>
          <a:p>
            <a:pPr algn="ctr"/>
            <a:r>
              <a:rPr lang="en-US" sz="1200" dirty="0" err="1"/>
              <a:t>MembershipFee</a:t>
            </a:r>
            <a:endParaRPr lang="en-US" sz="1200" dirty="0"/>
          </a:p>
          <a:p>
            <a:pPr algn="ctr"/>
            <a:r>
              <a:rPr lang="en-US" sz="1200" dirty="0" err="1"/>
              <a:t>CreditCard</a:t>
            </a:r>
            <a:endParaRPr lang="en-US" sz="1200" dirty="0"/>
          </a:p>
          <a:p>
            <a:pPr algn="ctr"/>
            <a:r>
              <a:rPr lang="en-US" sz="1200" dirty="0"/>
              <a:t>Password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55482" y="2760418"/>
            <a:ext cx="124301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Payment_History</a:t>
            </a:r>
            <a:endParaRPr lang="en-US" sz="1200" dirty="0"/>
          </a:p>
          <a:p>
            <a:pPr algn="ctr"/>
            <a:r>
              <a:rPr lang="en-US" sz="1200" u="dash" dirty="0"/>
              <a:t>Amount</a:t>
            </a:r>
          </a:p>
          <a:p>
            <a:pPr algn="ctr"/>
            <a:r>
              <a:rPr lang="en-US" sz="1200" u="dash" dirty="0" err="1"/>
              <a:t>DatePaid</a:t>
            </a:r>
            <a:endParaRPr lang="en-US" sz="1200" u="dash" dirty="0"/>
          </a:p>
          <a:p>
            <a:pPr algn="ctr"/>
            <a:r>
              <a:rPr lang="en-US" sz="1200" u="dash" dirty="0"/>
              <a:t>Description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453621" y="3778537"/>
            <a:ext cx="1005770" cy="736208"/>
            <a:chOff x="3587073" y="985669"/>
            <a:chExt cx="1347789" cy="1011938"/>
          </a:xfrm>
        </p:grpSpPr>
        <p:sp>
          <p:nvSpPr>
            <p:cNvPr id="9" name="Diamond 8"/>
            <p:cNvSpPr/>
            <p:nvPr/>
          </p:nvSpPr>
          <p:spPr>
            <a:xfrm>
              <a:off x="3587073" y="985669"/>
              <a:ext cx="1347789" cy="1011938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Diamond 21"/>
            <p:cNvSpPr/>
            <p:nvPr/>
          </p:nvSpPr>
          <p:spPr>
            <a:xfrm>
              <a:off x="3701376" y="1057109"/>
              <a:ext cx="1133998" cy="851419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 flipV="1">
            <a:off x="2191584" y="3406749"/>
            <a:ext cx="412914" cy="550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1451681" y="4398380"/>
            <a:ext cx="362832" cy="7050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540198" y="4003825"/>
            <a:ext cx="957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Car_Maint</a:t>
            </a:r>
            <a:endParaRPr lang="en-US" sz="1200" dirty="0"/>
          </a:p>
        </p:txBody>
      </p:sp>
      <p:sp>
        <p:nvSpPr>
          <p:cNvPr id="31" name="Diamond 30"/>
          <p:cNvSpPr/>
          <p:nvPr/>
        </p:nvSpPr>
        <p:spPr>
          <a:xfrm>
            <a:off x="1561462" y="1150305"/>
            <a:ext cx="1005770" cy="736208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endCxn id="12" idx="3"/>
          </p:cNvCxnSpPr>
          <p:nvPr/>
        </p:nvCxnSpPr>
        <p:spPr>
          <a:xfrm flipH="1" flipV="1">
            <a:off x="1451680" y="1278163"/>
            <a:ext cx="362833" cy="49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398041" y="1639491"/>
            <a:ext cx="206457" cy="1975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411592" y="1622356"/>
            <a:ext cx="224452" cy="2147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718071" y="1378743"/>
            <a:ext cx="693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Car_Loc</a:t>
            </a:r>
            <a:endParaRPr lang="en-US" sz="1200" dirty="0"/>
          </a:p>
        </p:txBody>
      </p:sp>
      <p:grpSp>
        <p:nvGrpSpPr>
          <p:cNvPr id="46" name="Group 45"/>
          <p:cNvGrpSpPr/>
          <p:nvPr/>
        </p:nvGrpSpPr>
        <p:grpSpPr>
          <a:xfrm>
            <a:off x="9505421" y="2855207"/>
            <a:ext cx="1005770" cy="736208"/>
            <a:chOff x="3587073" y="985669"/>
            <a:chExt cx="1347789" cy="1011938"/>
          </a:xfrm>
        </p:grpSpPr>
        <p:sp>
          <p:nvSpPr>
            <p:cNvPr id="47" name="Diamond 46"/>
            <p:cNvSpPr/>
            <p:nvPr/>
          </p:nvSpPr>
          <p:spPr>
            <a:xfrm>
              <a:off x="3587073" y="985669"/>
              <a:ext cx="1347789" cy="1011938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Diamond 47"/>
            <p:cNvSpPr/>
            <p:nvPr/>
          </p:nvSpPr>
          <p:spPr>
            <a:xfrm>
              <a:off x="3701376" y="1057109"/>
              <a:ext cx="1133998" cy="851419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9605445" y="3080495"/>
            <a:ext cx="9572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Memb_Pay</a:t>
            </a:r>
            <a:endParaRPr lang="en-US" sz="1100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10314633" y="3080495"/>
            <a:ext cx="4408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0287567" y="3054346"/>
            <a:ext cx="465391" cy="16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7" idx="1"/>
            <a:endCxn id="19" idx="3"/>
          </p:cNvCxnSpPr>
          <p:nvPr/>
        </p:nvCxnSpPr>
        <p:spPr>
          <a:xfrm flipH="1">
            <a:off x="9302041" y="3223311"/>
            <a:ext cx="203380" cy="449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3745752" y="1010639"/>
            <a:ext cx="1005770" cy="736208"/>
            <a:chOff x="3587073" y="985669"/>
            <a:chExt cx="1347789" cy="1011938"/>
          </a:xfrm>
        </p:grpSpPr>
        <p:sp>
          <p:nvSpPr>
            <p:cNvPr id="62" name="Diamond 61"/>
            <p:cNvSpPr/>
            <p:nvPr/>
          </p:nvSpPr>
          <p:spPr>
            <a:xfrm>
              <a:off x="3587073" y="985669"/>
              <a:ext cx="1347789" cy="1011938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Diamond 62"/>
            <p:cNvSpPr/>
            <p:nvPr/>
          </p:nvSpPr>
          <p:spPr>
            <a:xfrm>
              <a:off x="3701376" y="1057109"/>
              <a:ext cx="1133998" cy="851419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3886117" y="1235927"/>
            <a:ext cx="715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Car_Hist</a:t>
            </a:r>
            <a:endParaRPr lang="en-US" sz="1200" dirty="0"/>
          </a:p>
        </p:txBody>
      </p:sp>
      <p:grpSp>
        <p:nvGrpSpPr>
          <p:cNvPr id="65" name="Group 64"/>
          <p:cNvGrpSpPr/>
          <p:nvPr/>
        </p:nvGrpSpPr>
        <p:grpSpPr>
          <a:xfrm>
            <a:off x="6668246" y="1010639"/>
            <a:ext cx="1005770" cy="736208"/>
            <a:chOff x="3587073" y="985669"/>
            <a:chExt cx="1347789" cy="1011938"/>
          </a:xfrm>
        </p:grpSpPr>
        <p:sp>
          <p:nvSpPr>
            <p:cNvPr id="66" name="Diamond 65"/>
            <p:cNvSpPr/>
            <p:nvPr/>
          </p:nvSpPr>
          <p:spPr>
            <a:xfrm>
              <a:off x="3587073" y="985669"/>
              <a:ext cx="1347789" cy="1011938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Diamond 66"/>
            <p:cNvSpPr/>
            <p:nvPr/>
          </p:nvSpPr>
          <p:spPr>
            <a:xfrm>
              <a:off x="3701376" y="1057109"/>
              <a:ext cx="1133998" cy="851419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6754823" y="1235927"/>
            <a:ext cx="9572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Memb</a:t>
            </a:r>
            <a:r>
              <a:rPr lang="en-US" sz="1100" dirty="0"/>
              <a:t>_</a:t>
            </a:r>
            <a:r>
              <a:rPr lang="en-US" sz="1100"/>
              <a:t>Hist</a:t>
            </a:r>
            <a:endParaRPr lang="en-US" sz="1100" dirty="0"/>
          </a:p>
        </p:txBody>
      </p:sp>
      <p:grpSp>
        <p:nvGrpSpPr>
          <p:cNvPr id="69" name="Group 68"/>
          <p:cNvGrpSpPr/>
          <p:nvPr/>
        </p:nvGrpSpPr>
        <p:grpSpPr>
          <a:xfrm>
            <a:off x="6668246" y="1837089"/>
            <a:ext cx="1005770" cy="736208"/>
            <a:chOff x="3587073" y="985669"/>
            <a:chExt cx="1347789" cy="1011938"/>
          </a:xfrm>
        </p:grpSpPr>
        <p:sp>
          <p:nvSpPr>
            <p:cNvPr id="70" name="Diamond 69"/>
            <p:cNvSpPr/>
            <p:nvPr/>
          </p:nvSpPr>
          <p:spPr>
            <a:xfrm>
              <a:off x="3587073" y="985669"/>
              <a:ext cx="1347789" cy="1011938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Diamond 70"/>
            <p:cNvSpPr/>
            <p:nvPr/>
          </p:nvSpPr>
          <p:spPr>
            <a:xfrm>
              <a:off x="3701376" y="1057109"/>
              <a:ext cx="1133998" cy="851419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6754823" y="2089271"/>
            <a:ext cx="9572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Memb_Comm</a:t>
            </a:r>
            <a:endParaRPr lang="en-US" sz="900" dirty="0"/>
          </a:p>
        </p:txBody>
      </p:sp>
      <p:grpSp>
        <p:nvGrpSpPr>
          <p:cNvPr id="73" name="Group 72"/>
          <p:cNvGrpSpPr/>
          <p:nvPr/>
        </p:nvGrpSpPr>
        <p:grpSpPr>
          <a:xfrm>
            <a:off x="3875367" y="1855354"/>
            <a:ext cx="1005770" cy="736208"/>
            <a:chOff x="3587073" y="985669"/>
            <a:chExt cx="1347789" cy="1011938"/>
          </a:xfrm>
        </p:grpSpPr>
        <p:sp>
          <p:nvSpPr>
            <p:cNvPr id="74" name="Diamond 73"/>
            <p:cNvSpPr/>
            <p:nvPr/>
          </p:nvSpPr>
          <p:spPr>
            <a:xfrm>
              <a:off x="3587073" y="985669"/>
              <a:ext cx="1347789" cy="1011938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Diamond 74"/>
            <p:cNvSpPr/>
            <p:nvPr/>
          </p:nvSpPr>
          <p:spPr>
            <a:xfrm>
              <a:off x="3701376" y="1057109"/>
              <a:ext cx="1133998" cy="851419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3988838" y="2080642"/>
            <a:ext cx="8180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Car_Comm</a:t>
            </a:r>
            <a:endParaRPr lang="en-US" sz="1100" dirty="0"/>
          </a:p>
        </p:txBody>
      </p:sp>
      <p:sp>
        <p:nvSpPr>
          <p:cNvPr id="77" name="Diamond 76"/>
          <p:cNvSpPr/>
          <p:nvPr/>
        </p:nvSpPr>
        <p:spPr>
          <a:xfrm>
            <a:off x="3823274" y="3176609"/>
            <a:ext cx="1005770" cy="736208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3979883" y="3405047"/>
            <a:ext cx="693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Car_Res</a:t>
            </a:r>
            <a:endParaRPr lang="en-US" sz="1200" dirty="0"/>
          </a:p>
        </p:txBody>
      </p:sp>
      <p:sp>
        <p:nvSpPr>
          <p:cNvPr id="79" name="Diamond 78"/>
          <p:cNvSpPr/>
          <p:nvPr/>
        </p:nvSpPr>
        <p:spPr>
          <a:xfrm>
            <a:off x="6590311" y="3171891"/>
            <a:ext cx="1005770" cy="736208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6720025" y="3413776"/>
            <a:ext cx="7590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Mem_Res</a:t>
            </a:r>
            <a:endParaRPr lang="en-US" sz="1100" dirty="0"/>
          </a:p>
        </p:txBody>
      </p:sp>
      <p:cxnSp>
        <p:nvCxnSpPr>
          <p:cNvPr id="82" name="Straight Arrow Connector 81"/>
          <p:cNvCxnSpPr>
            <a:stCxn id="66" idx="3"/>
            <a:endCxn id="19" idx="0"/>
          </p:cNvCxnSpPr>
          <p:nvPr/>
        </p:nvCxnSpPr>
        <p:spPr>
          <a:xfrm>
            <a:off x="7674016" y="1378743"/>
            <a:ext cx="961275" cy="458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0" idx="3"/>
          </p:cNvCxnSpPr>
          <p:nvPr/>
        </p:nvCxnSpPr>
        <p:spPr>
          <a:xfrm>
            <a:off x="7674016" y="2205193"/>
            <a:ext cx="294520" cy="114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79" idx="3"/>
          </p:cNvCxnSpPr>
          <p:nvPr/>
        </p:nvCxnSpPr>
        <p:spPr>
          <a:xfrm flipV="1">
            <a:off x="7596081" y="3526608"/>
            <a:ext cx="372455" cy="13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62" idx="1"/>
            <a:endCxn id="11" idx="0"/>
          </p:cNvCxnSpPr>
          <p:nvPr/>
        </p:nvCxnSpPr>
        <p:spPr>
          <a:xfrm flipH="1">
            <a:off x="3111705" y="1378743"/>
            <a:ext cx="634047" cy="458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74" idx="1"/>
          </p:cNvCxnSpPr>
          <p:nvPr/>
        </p:nvCxnSpPr>
        <p:spPr>
          <a:xfrm flipH="1">
            <a:off x="3618911" y="2223458"/>
            <a:ext cx="256456" cy="32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 flipV="1">
            <a:off x="3618911" y="3015688"/>
            <a:ext cx="472138" cy="326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endCxn id="66" idx="1"/>
          </p:cNvCxnSpPr>
          <p:nvPr/>
        </p:nvCxnSpPr>
        <p:spPr>
          <a:xfrm>
            <a:off x="6503338" y="1327601"/>
            <a:ext cx="164908" cy="511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62" idx="3"/>
          </p:cNvCxnSpPr>
          <p:nvPr/>
        </p:nvCxnSpPr>
        <p:spPr>
          <a:xfrm flipV="1">
            <a:off x="4751522" y="1327601"/>
            <a:ext cx="332589" cy="511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74" idx="3"/>
            <a:endCxn id="16" idx="1"/>
          </p:cNvCxnSpPr>
          <p:nvPr/>
        </p:nvCxnSpPr>
        <p:spPr>
          <a:xfrm>
            <a:off x="4881137" y="2223458"/>
            <a:ext cx="270838" cy="7626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77" idx="3"/>
            <a:endCxn id="17" idx="1"/>
          </p:cNvCxnSpPr>
          <p:nvPr/>
        </p:nvCxnSpPr>
        <p:spPr>
          <a:xfrm>
            <a:off x="4829044" y="3544713"/>
            <a:ext cx="345331" cy="20845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6" idx="3"/>
            <a:endCxn id="70" idx="1"/>
          </p:cNvCxnSpPr>
          <p:nvPr/>
        </p:nvCxnSpPr>
        <p:spPr>
          <a:xfrm flipV="1">
            <a:off x="6435472" y="2205193"/>
            <a:ext cx="232774" cy="780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7" idx="3"/>
            <a:endCxn id="79" idx="1"/>
          </p:cNvCxnSpPr>
          <p:nvPr/>
        </p:nvCxnSpPr>
        <p:spPr>
          <a:xfrm flipV="1">
            <a:off x="6393579" y="3539995"/>
            <a:ext cx="196732" cy="20892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V="1">
            <a:off x="137230" y="715107"/>
            <a:ext cx="1314450" cy="11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5144085" y="2062993"/>
            <a:ext cx="1291387" cy="11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604498" y="2062993"/>
            <a:ext cx="10144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37230" y="5334000"/>
            <a:ext cx="1819276" cy="56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169288" y="4704965"/>
            <a:ext cx="12192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084111" y="391156"/>
            <a:ext cx="14127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968536" y="2085569"/>
            <a:ext cx="13335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0752958" y="3015688"/>
            <a:ext cx="12455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9968603" y="311332"/>
            <a:ext cx="101441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Admin</a:t>
            </a:r>
          </a:p>
          <a:p>
            <a:pPr algn="ctr"/>
            <a:r>
              <a:rPr lang="en-US" sz="1200" u="sng" dirty="0" err="1"/>
              <a:t>AdminCode</a:t>
            </a:r>
            <a:endParaRPr lang="en-US" sz="1200" u="sng" dirty="0"/>
          </a:p>
          <a:p>
            <a:pPr algn="ctr"/>
            <a:r>
              <a:rPr lang="en-US" sz="1200" dirty="0"/>
              <a:t>Email</a:t>
            </a:r>
          </a:p>
          <a:p>
            <a:pPr algn="ctr"/>
            <a:r>
              <a:rPr lang="en-US" sz="1200" dirty="0"/>
              <a:t>Password</a:t>
            </a:r>
          </a:p>
        </p:txBody>
      </p:sp>
      <p:cxnSp>
        <p:nvCxnSpPr>
          <p:cNvPr id="96" name="Straight Connector 95"/>
          <p:cNvCxnSpPr/>
          <p:nvPr/>
        </p:nvCxnSpPr>
        <p:spPr>
          <a:xfrm>
            <a:off x="9975874" y="516483"/>
            <a:ext cx="10144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269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146</Words>
  <Application>Microsoft Office PowerPoint</Application>
  <PresentationFormat>Widescreen</PresentationFormat>
  <Paragraphs>89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Fredrickson</dc:creator>
  <cp:lastModifiedBy>Andrew McClelland</cp:lastModifiedBy>
  <cp:revision>28</cp:revision>
  <dcterms:created xsi:type="dcterms:W3CDTF">2017-02-28T18:52:54Z</dcterms:created>
  <dcterms:modified xsi:type="dcterms:W3CDTF">2017-03-01T19:47:47Z</dcterms:modified>
</cp:coreProperties>
</file>