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4F2B8-B8B3-6840-A916-DE697AD15958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5408E-D2D4-DB48-889B-E6EA36C3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5408E-D2D4-DB48-889B-E6EA36C344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5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2C82-9DEE-C64F-A6EF-9FD2470D757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6336-869B-3641-AA1F-CB19F29F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04498" y="1837089"/>
            <a:ext cx="101441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Car</a:t>
            </a:r>
          </a:p>
          <a:p>
            <a:pPr algn="ctr"/>
            <a:r>
              <a:rPr lang="en-US" sz="1200" u="sng" dirty="0"/>
              <a:t>VIN</a:t>
            </a:r>
          </a:p>
          <a:p>
            <a:pPr algn="ctr"/>
            <a:r>
              <a:rPr lang="en-US" sz="1200" dirty="0"/>
              <a:t>Make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sz="1200" dirty="0"/>
              <a:t>Year</a:t>
            </a:r>
          </a:p>
          <a:p>
            <a:pPr algn="ctr"/>
            <a:r>
              <a:rPr lang="en-US" sz="1200" dirty="0" err="1"/>
              <a:t>Colour</a:t>
            </a:r>
            <a:endParaRPr lang="en-US" sz="1200" dirty="0"/>
          </a:p>
          <a:p>
            <a:pPr algn="ctr"/>
            <a:r>
              <a:rPr lang="en-US" sz="1200" dirty="0" err="1"/>
              <a:t>PictureLink</a:t>
            </a:r>
            <a:endParaRPr lang="en-US" sz="1200" dirty="0"/>
          </a:p>
          <a:p>
            <a:pPr algn="ctr"/>
            <a:r>
              <a:rPr lang="en-US" sz="1200" dirty="0" err="1"/>
              <a:t>Rental_Fee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230" y="493333"/>
            <a:ext cx="13144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Parking_Location</a:t>
            </a:r>
            <a:endParaRPr lang="en-US" sz="1200" dirty="0"/>
          </a:p>
          <a:p>
            <a:pPr algn="ctr"/>
            <a:r>
              <a:rPr lang="en-US" sz="1200" u="sng" dirty="0" err="1"/>
              <a:t>LocationID</a:t>
            </a:r>
            <a:endParaRPr lang="en-US" sz="1200" u="sng" dirty="0"/>
          </a:p>
          <a:p>
            <a:pPr algn="ctr"/>
            <a:r>
              <a:rPr lang="en-US" sz="1200" dirty="0" err="1"/>
              <a:t>AddressLine</a:t>
            </a:r>
            <a:endParaRPr lang="en-US" sz="1200" dirty="0"/>
          </a:p>
          <a:p>
            <a:pPr algn="ctr"/>
            <a:r>
              <a:rPr lang="en-US" sz="1200" dirty="0" err="1"/>
              <a:t>PostalCode</a:t>
            </a:r>
            <a:endParaRPr lang="en-US" sz="1200" dirty="0"/>
          </a:p>
          <a:p>
            <a:pPr algn="ctr"/>
            <a:r>
              <a:rPr lang="en-US" sz="1200" dirty="0"/>
              <a:t>Province</a:t>
            </a:r>
          </a:p>
          <a:p>
            <a:pPr algn="ctr"/>
            <a:r>
              <a:rPr lang="en-US" sz="1200" dirty="0"/>
              <a:t>City</a:t>
            </a:r>
          </a:p>
          <a:p>
            <a:pPr algn="ctr"/>
            <a:r>
              <a:rPr lang="en-US" sz="1200" dirty="0"/>
              <a:t>Country</a:t>
            </a:r>
            <a:endParaRPr lang="en-US" sz="1200" dirty="0"/>
          </a:p>
          <a:p>
            <a:pPr algn="ctr"/>
            <a:r>
              <a:rPr lang="en-US" sz="1200" dirty="0"/>
              <a:t>Spaces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230" y="5103465"/>
            <a:ext cx="181927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Car_Maintenance_History</a:t>
            </a:r>
            <a:endParaRPr lang="en-US" sz="1200" dirty="0"/>
          </a:p>
          <a:p>
            <a:pPr algn="ctr"/>
            <a:r>
              <a:rPr lang="en-US" sz="1200" u="dash" dirty="0"/>
              <a:t>Date</a:t>
            </a:r>
          </a:p>
          <a:p>
            <a:pPr algn="ctr"/>
            <a:r>
              <a:rPr lang="en-US" sz="1200" dirty="0"/>
              <a:t>     </a:t>
            </a:r>
            <a:r>
              <a:rPr lang="en-US" sz="1200" u="dash" dirty="0"/>
              <a:t>Day</a:t>
            </a:r>
          </a:p>
          <a:p>
            <a:pPr algn="ctr"/>
            <a:r>
              <a:rPr lang="en-US" sz="1200" dirty="0"/>
              <a:t>          </a:t>
            </a:r>
            <a:r>
              <a:rPr lang="en-US" sz="1200" u="dash" dirty="0"/>
              <a:t>Month</a:t>
            </a:r>
          </a:p>
          <a:p>
            <a:pPr algn="ctr"/>
            <a:r>
              <a:rPr lang="en-US" sz="1200" dirty="0"/>
              <a:t>      </a:t>
            </a:r>
            <a:r>
              <a:rPr lang="en-US" sz="1200" u="dash" dirty="0"/>
              <a:t>Year</a:t>
            </a:r>
          </a:p>
          <a:p>
            <a:pPr algn="ctr"/>
            <a:r>
              <a:rPr lang="en-US" sz="1200" u="dash" dirty="0"/>
              <a:t>Odometer</a:t>
            </a:r>
          </a:p>
          <a:p>
            <a:pPr algn="ctr"/>
            <a:r>
              <a:rPr lang="en-US" sz="1200" u="dash" dirty="0"/>
              <a:t>Maintenance</a:t>
            </a:r>
          </a:p>
          <a:p>
            <a:pPr algn="ctr"/>
            <a:r>
              <a:rPr lang="en-US" sz="1200" u="dash" dirty="0"/>
              <a:t>Description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5417" y="281160"/>
            <a:ext cx="1419227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Car_Rental_History</a:t>
            </a:r>
            <a:endParaRPr lang="en-US" sz="800" dirty="0"/>
          </a:p>
          <a:p>
            <a:pPr algn="ctr"/>
            <a:r>
              <a:rPr lang="en-US" sz="800" u="dash" dirty="0" err="1"/>
              <a:t>PickupOdometer</a:t>
            </a:r>
            <a:endParaRPr lang="en-US" sz="800" u="dash" dirty="0"/>
          </a:p>
          <a:p>
            <a:pPr algn="ctr"/>
            <a:r>
              <a:rPr lang="en-US" sz="800" u="dash" dirty="0" err="1"/>
              <a:t>DropoffOdometer</a:t>
            </a:r>
            <a:endParaRPr lang="en-US" sz="800" u="dash" dirty="0"/>
          </a:p>
          <a:p>
            <a:pPr algn="ctr"/>
            <a:r>
              <a:rPr lang="en-US" sz="800" u="dash" dirty="0" err="1"/>
              <a:t>PickupStatus</a:t>
            </a:r>
            <a:endParaRPr lang="en-US" sz="800" u="dash" dirty="0"/>
          </a:p>
          <a:p>
            <a:pPr algn="ctr"/>
            <a:r>
              <a:rPr lang="en-US" sz="800" u="dash" dirty="0" err="1"/>
              <a:t>DropoffStatus</a:t>
            </a:r>
            <a:endParaRPr lang="en-US" sz="800" u="dash" dirty="0"/>
          </a:p>
          <a:p>
            <a:pPr algn="ctr"/>
            <a:r>
              <a:rPr lang="en-US" sz="800" u="dash" dirty="0" err="1"/>
              <a:t>PickupDate</a:t>
            </a:r>
            <a:endParaRPr lang="en-US" sz="800" u="dash" dirty="0"/>
          </a:p>
          <a:p>
            <a:pPr algn="ctr"/>
            <a:r>
              <a:rPr lang="en-US" sz="800" dirty="0"/>
              <a:t>     </a:t>
            </a:r>
            <a:r>
              <a:rPr lang="en-US" sz="800" u="dash" dirty="0"/>
              <a:t>Day</a:t>
            </a:r>
          </a:p>
          <a:p>
            <a:pPr algn="ctr"/>
            <a:r>
              <a:rPr lang="en-US" sz="800" dirty="0"/>
              <a:t>          </a:t>
            </a:r>
            <a:r>
              <a:rPr lang="en-US" sz="800" u="dash" dirty="0"/>
              <a:t>Month</a:t>
            </a:r>
          </a:p>
          <a:p>
            <a:pPr algn="ctr"/>
            <a:r>
              <a:rPr lang="en-US" sz="800" dirty="0"/>
              <a:t>     </a:t>
            </a:r>
            <a:r>
              <a:rPr lang="en-US" sz="800" u="dash" dirty="0"/>
              <a:t>Year</a:t>
            </a:r>
          </a:p>
          <a:p>
            <a:pPr algn="ctr"/>
            <a:r>
              <a:rPr lang="en-US" sz="800" dirty="0"/>
              <a:t>      </a:t>
            </a:r>
            <a:r>
              <a:rPr lang="en-US" sz="800" u="dash" dirty="0"/>
              <a:t>Hour</a:t>
            </a:r>
          </a:p>
          <a:p>
            <a:pPr algn="ctr"/>
            <a:r>
              <a:rPr lang="en-US" sz="800" dirty="0"/>
              <a:t>          </a:t>
            </a:r>
            <a:r>
              <a:rPr lang="en-US" sz="800" u="dash" dirty="0"/>
              <a:t>Minute</a:t>
            </a:r>
          </a:p>
          <a:p>
            <a:pPr algn="ctr"/>
            <a:r>
              <a:rPr lang="en-US" sz="800" dirty="0"/>
              <a:t>           </a:t>
            </a:r>
            <a:r>
              <a:rPr lang="en-US" sz="800" u="dash" dirty="0"/>
              <a:t>Second</a:t>
            </a:r>
          </a:p>
          <a:p>
            <a:pPr algn="ctr"/>
            <a:r>
              <a:rPr lang="en-US" sz="800" u="dash" dirty="0" err="1"/>
              <a:t>DropoffDate</a:t>
            </a:r>
            <a:endParaRPr lang="en-US" sz="800" u="dash" dirty="0"/>
          </a:p>
          <a:p>
            <a:pPr algn="ctr"/>
            <a:r>
              <a:rPr lang="en-US" sz="800" dirty="0"/>
              <a:t>     </a:t>
            </a:r>
            <a:r>
              <a:rPr lang="en-US" sz="800" u="dash" dirty="0"/>
              <a:t>Day</a:t>
            </a:r>
          </a:p>
          <a:p>
            <a:pPr algn="ctr"/>
            <a:r>
              <a:rPr lang="en-US" sz="800" dirty="0"/>
              <a:t>          </a:t>
            </a:r>
            <a:r>
              <a:rPr lang="en-US" sz="800" u="dash" dirty="0"/>
              <a:t>Month</a:t>
            </a:r>
          </a:p>
          <a:p>
            <a:pPr algn="ctr"/>
            <a:r>
              <a:rPr lang="en-US" sz="800" dirty="0"/>
              <a:t>     </a:t>
            </a:r>
            <a:r>
              <a:rPr lang="en-US" sz="800" u="dash" dirty="0"/>
              <a:t>Year</a:t>
            </a:r>
          </a:p>
          <a:p>
            <a:pPr algn="ctr"/>
            <a:r>
              <a:rPr lang="en-US" sz="800" dirty="0"/>
              <a:t>      </a:t>
            </a:r>
            <a:r>
              <a:rPr lang="en-US" sz="800" u="dash" dirty="0"/>
              <a:t>Hour</a:t>
            </a:r>
          </a:p>
          <a:p>
            <a:pPr algn="ctr"/>
            <a:r>
              <a:rPr lang="en-US" sz="800" dirty="0"/>
              <a:t>          </a:t>
            </a:r>
            <a:r>
              <a:rPr lang="en-US" sz="800" u="dash" dirty="0"/>
              <a:t>Minute</a:t>
            </a:r>
          </a:p>
          <a:p>
            <a:pPr algn="ctr"/>
            <a:r>
              <a:rPr lang="en-US" sz="800" dirty="0"/>
              <a:t>           </a:t>
            </a:r>
            <a:r>
              <a:rPr lang="en-US" sz="800" u="dash" dirty="0"/>
              <a:t>Second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2618" y="2885582"/>
            <a:ext cx="128349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Rental_Comment</a:t>
            </a:r>
            <a:endParaRPr lang="en-US" sz="1000" dirty="0"/>
          </a:p>
          <a:p>
            <a:pPr algn="ctr"/>
            <a:r>
              <a:rPr lang="en-US" sz="1000" u="dash" dirty="0"/>
              <a:t>Rating</a:t>
            </a:r>
          </a:p>
          <a:p>
            <a:pPr algn="ctr"/>
            <a:r>
              <a:rPr lang="en-US" sz="1000" u="dash" dirty="0"/>
              <a:t>Comment</a:t>
            </a:r>
          </a:p>
          <a:p>
            <a:pPr algn="ctr"/>
            <a:r>
              <a:rPr lang="en-US" sz="1000" u="dash" dirty="0"/>
              <a:t>Date</a:t>
            </a:r>
          </a:p>
          <a:p>
            <a:pPr algn="ctr"/>
            <a:r>
              <a:rPr lang="en-US" sz="1000" dirty="0"/>
              <a:t>     </a:t>
            </a:r>
            <a:r>
              <a:rPr lang="en-US" sz="1000" u="dash" dirty="0"/>
              <a:t>Day</a:t>
            </a:r>
          </a:p>
          <a:p>
            <a:pPr algn="ctr"/>
            <a:r>
              <a:rPr lang="en-US" sz="1000" dirty="0"/>
              <a:t>          </a:t>
            </a:r>
            <a:r>
              <a:rPr lang="en-US" sz="1000" u="dash" dirty="0"/>
              <a:t>Month</a:t>
            </a:r>
          </a:p>
          <a:p>
            <a:pPr algn="ctr"/>
            <a:r>
              <a:rPr lang="en-US" sz="1000" dirty="0"/>
              <a:t>     </a:t>
            </a:r>
            <a:r>
              <a:rPr lang="en-US" sz="1000" u="dash" dirty="0"/>
              <a:t>Year</a:t>
            </a:r>
          </a:p>
          <a:p>
            <a:pPr algn="ctr"/>
            <a:r>
              <a:rPr lang="en-US" sz="1000" u="dash" dirty="0" err="1"/>
              <a:t>ReplyComment</a:t>
            </a:r>
            <a:endParaRPr lang="en-US" sz="1000" u="dash" dirty="0"/>
          </a:p>
          <a:p>
            <a:pPr algn="ctr"/>
            <a:r>
              <a:rPr lang="en-US" sz="1000" u="dash" dirty="0" err="1"/>
              <a:t>ReplyDate</a:t>
            </a:r>
            <a:endParaRPr lang="en-US" sz="1000" u="dash" dirty="0"/>
          </a:p>
          <a:p>
            <a:pPr algn="ctr"/>
            <a:r>
              <a:rPr lang="en-US" sz="1000" dirty="0"/>
              <a:t>    </a:t>
            </a:r>
            <a:r>
              <a:rPr lang="en-US" sz="1000" u="dash" dirty="0" err="1"/>
              <a:t>ReplyDay</a:t>
            </a:r>
            <a:endParaRPr lang="en-US" sz="1000" u="dash" dirty="0"/>
          </a:p>
          <a:p>
            <a:pPr algn="ctr"/>
            <a:r>
              <a:rPr lang="en-US" sz="1000" dirty="0"/>
              <a:t>         </a:t>
            </a:r>
            <a:r>
              <a:rPr lang="en-US" sz="1000" u="dash" dirty="0" err="1"/>
              <a:t>ReplyMonth</a:t>
            </a:r>
            <a:endParaRPr lang="en-US" sz="1000" u="dash" dirty="0"/>
          </a:p>
          <a:p>
            <a:pPr algn="ctr"/>
            <a:r>
              <a:rPr lang="en-US" sz="1000" dirty="0"/>
              <a:t>     </a:t>
            </a:r>
            <a:r>
              <a:rPr lang="en-US" sz="1000" u="dash" dirty="0" err="1"/>
              <a:t>ReplyYear</a:t>
            </a:r>
            <a:endParaRPr lang="en-US" sz="1000" u="dash" dirty="0"/>
          </a:p>
        </p:txBody>
      </p:sp>
      <p:sp>
        <p:nvSpPr>
          <p:cNvPr id="17" name="TextBox 16"/>
          <p:cNvSpPr txBox="1"/>
          <p:nvPr/>
        </p:nvSpPr>
        <p:spPr>
          <a:xfrm>
            <a:off x="5277615" y="4861409"/>
            <a:ext cx="1219204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Reservations</a:t>
            </a:r>
            <a:endParaRPr lang="en-US" sz="1000" u="dash" dirty="0"/>
          </a:p>
          <a:p>
            <a:pPr algn="ctr"/>
            <a:r>
              <a:rPr lang="en-US" sz="1000" u="sng" dirty="0" err="1"/>
              <a:t>ReservationID</a:t>
            </a:r>
            <a:endParaRPr lang="en-US" sz="1000" u="sng" dirty="0"/>
          </a:p>
          <a:p>
            <a:pPr algn="ctr"/>
            <a:r>
              <a:rPr lang="en-US" sz="1000" dirty="0" err="1"/>
              <a:t>StartDate</a:t>
            </a:r>
            <a:endParaRPr lang="en-US" sz="1000" dirty="0"/>
          </a:p>
          <a:p>
            <a:pPr algn="ctr"/>
            <a:r>
              <a:rPr lang="en-US" sz="1000" dirty="0"/>
              <a:t>    </a:t>
            </a:r>
            <a:r>
              <a:rPr lang="en-US" sz="1000" dirty="0" err="1"/>
              <a:t>StartDay</a:t>
            </a:r>
            <a:endParaRPr lang="en-US" sz="1000" dirty="0"/>
          </a:p>
          <a:p>
            <a:pPr algn="ctr"/>
            <a:r>
              <a:rPr lang="en-US" sz="1000" dirty="0"/>
              <a:t>         </a:t>
            </a:r>
            <a:r>
              <a:rPr lang="en-US" sz="1000" dirty="0" err="1"/>
              <a:t>StartMonth</a:t>
            </a:r>
            <a:endParaRPr lang="en-US" sz="1000" dirty="0"/>
          </a:p>
          <a:p>
            <a:pPr algn="ctr"/>
            <a:r>
              <a:rPr lang="en-US" sz="1000" dirty="0"/>
              <a:t>     </a:t>
            </a:r>
            <a:r>
              <a:rPr lang="en-US" sz="1000" dirty="0" err="1"/>
              <a:t>StartYear</a:t>
            </a:r>
            <a:endParaRPr lang="en-US" sz="1000" dirty="0"/>
          </a:p>
          <a:p>
            <a:pPr algn="ctr"/>
            <a:r>
              <a:rPr lang="en-US" sz="1000" dirty="0" err="1"/>
              <a:t>EndDate</a:t>
            </a:r>
            <a:endParaRPr lang="en-US" sz="1000" dirty="0"/>
          </a:p>
          <a:p>
            <a:pPr algn="ctr"/>
            <a:r>
              <a:rPr lang="en-US" sz="1000" dirty="0"/>
              <a:t>   </a:t>
            </a:r>
            <a:r>
              <a:rPr lang="en-US" sz="1000" dirty="0" err="1"/>
              <a:t>EndDay</a:t>
            </a:r>
            <a:endParaRPr lang="en-US" sz="1000" dirty="0"/>
          </a:p>
          <a:p>
            <a:pPr algn="ctr"/>
            <a:r>
              <a:rPr lang="en-US" sz="1000" dirty="0"/>
              <a:t>        </a:t>
            </a:r>
            <a:r>
              <a:rPr lang="en-US" sz="1000" dirty="0" err="1"/>
              <a:t>EndMonth</a:t>
            </a:r>
            <a:endParaRPr lang="en-US" sz="1000" dirty="0"/>
          </a:p>
          <a:p>
            <a:pPr algn="ctr"/>
            <a:r>
              <a:rPr lang="en-US" sz="1000" dirty="0"/>
              <a:t>    </a:t>
            </a:r>
            <a:r>
              <a:rPr lang="en-US" sz="1000" dirty="0" err="1"/>
              <a:t>EndYear</a:t>
            </a:r>
            <a:endParaRPr lang="en-US" sz="1000" dirty="0"/>
          </a:p>
          <a:p>
            <a:pPr algn="ctr"/>
            <a:r>
              <a:rPr lang="en-US" sz="1000"/>
              <a:t>AccessCode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968541" y="1837089"/>
            <a:ext cx="13335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KTCS_Member</a:t>
            </a:r>
            <a:endParaRPr lang="en-US" sz="1200" dirty="0"/>
          </a:p>
          <a:p>
            <a:pPr algn="ctr"/>
            <a:r>
              <a:rPr lang="en-US" sz="1200" u="sng" dirty="0" err="1"/>
              <a:t>MemberID</a:t>
            </a:r>
            <a:endParaRPr lang="en-US" sz="1200" u="sng" dirty="0"/>
          </a:p>
          <a:p>
            <a:pPr algn="ctr"/>
            <a:r>
              <a:rPr lang="en-US" sz="1200" dirty="0" err="1"/>
              <a:t>NameFirst</a:t>
            </a:r>
            <a:endParaRPr lang="en-US" sz="1200" dirty="0"/>
          </a:p>
          <a:p>
            <a:pPr algn="ctr"/>
            <a:r>
              <a:rPr lang="en-US" sz="1200" dirty="0" err="1"/>
              <a:t>NameLast</a:t>
            </a:r>
            <a:endParaRPr lang="en-US" sz="1200" dirty="0"/>
          </a:p>
          <a:p>
            <a:pPr algn="ctr"/>
            <a:r>
              <a:rPr lang="en-US" sz="1200" dirty="0" err="1"/>
              <a:t>AddressLine</a:t>
            </a:r>
            <a:endParaRPr lang="en-US" sz="1200" dirty="0"/>
          </a:p>
          <a:p>
            <a:pPr algn="ctr"/>
            <a:r>
              <a:rPr lang="en-US" sz="1200" dirty="0" err="1"/>
              <a:t>PostalCode</a:t>
            </a:r>
            <a:endParaRPr lang="en-US" sz="1200" dirty="0"/>
          </a:p>
          <a:p>
            <a:pPr algn="ctr"/>
            <a:r>
              <a:rPr lang="en-US" sz="1200" dirty="0"/>
              <a:t>Province</a:t>
            </a:r>
            <a:endParaRPr lang="en-US" sz="1200" dirty="0"/>
          </a:p>
          <a:p>
            <a:pPr algn="ctr"/>
            <a:r>
              <a:rPr lang="en-US" sz="1200" dirty="0"/>
              <a:t>City</a:t>
            </a:r>
          </a:p>
          <a:p>
            <a:pPr algn="ctr"/>
            <a:r>
              <a:rPr lang="en-US" sz="1200" dirty="0"/>
              <a:t>Country</a:t>
            </a:r>
          </a:p>
          <a:p>
            <a:pPr algn="ctr"/>
            <a:r>
              <a:rPr lang="en-US" sz="1200" dirty="0" err="1"/>
              <a:t>Phone_Number</a:t>
            </a:r>
            <a:endParaRPr lang="en-US" sz="1200" dirty="0"/>
          </a:p>
          <a:p>
            <a:pPr algn="ctr"/>
            <a:r>
              <a:rPr lang="en-US" sz="1200" dirty="0"/>
              <a:t>Email</a:t>
            </a:r>
          </a:p>
          <a:p>
            <a:pPr algn="ctr"/>
            <a:r>
              <a:rPr lang="en-US" sz="1200" dirty="0" err="1"/>
              <a:t>DriverLicense</a:t>
            </a:r>
            <a:endParaRPr lang="en-US" sz="1200" dirty="0"/>
          </a:p>
          <a:p>
            <a:pPr algn="ctr"/>
            <a:r>
              <a:rPr lang="en-US" sz="1200" dirty="0" err="1"/>
              <a:t>MembershipFee</a:t>
            </a:r>
            <a:endParaRPr lang="en-US" sz="1200" dirty="0"/>
          </a:p>
          <a:p>
            <a:pPr algn="ctr"/>
            <a:r>
              <a:rPr lang="en-US" sz="1200" dirty="0"/>
              <a:t>Password</a:t>
            </a:r>
            <a:endParaRPr lang="en-US" sz="1200" dirty="0"/>
          </a:p>
          <a:p>
            <a:pPr algn="ctr"/>
            <a:r>
              <a:rPr lang="en-US" sz="1200" dirty="0" err="1"/>
              <a:t>Credit_Card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755482" y="2760418"/>
            <a:ext cx="1243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Payment_History</a:t>
            </a:r>
            <a:endParaRPr lang="en-US" sz="1200" dirty="0"/>
          </a:p>
          <a:p>
            <a:pPr algn="ctr"/>
            <a:r>
              <a:rPr lang="en-US" sz="1200" u="dash" dirty="0"/>
              <a:t>Amount</a:t>
            </a:r>
          </a:p>
          <a:p>
            <a:pPr algn="ctr"/>
            <a:r>
              <a:rPr lang="en-US" sz="1200" u="dash" dirty="0"/>
              <a:t>Date</a:t>
            </a:r>
            <a:endParaRPr lang="en-US" sz="1200" u="dash" dirty="0"/>
          </a:p>
          <a:p>
            <a:pPr algn="ctr"/>
            <a:r>
              <a:rPr lang="en-US" sz="1200" dirty="0"/>
              <a:t>     </a:t>
            </a:r>
            <a:r>
              <a:rPr lang="en-US" sz="1200" u="dash" dirty="0"/>
              <a:t>Day</a:t>
            </a:r>
          </a:p>
          <a:p>
            <a:pPr algn="ctr"/>
            <a:r>
              <a:rPr lang="en-US" sz="1200" dirty="0"/>
              <a:t>          </a:t>
            </a:r>
            <a:r>
              <a:rPr lang="en-US" sz="1200" u="dash" dirty="0"/>
              <a:t>Month</a:t>
            </a:r>
          </a:p>
          <a:p>
            <a:pPr algn="ctr"/>
            <a:r>
              <a:rPr lang="en-US" sz="1200" dirty="0"/>
              <a:t>     </a:t>
            </a:r>
            <a:r>
              <a:rPr lang="en-US" sz="1200" u="dash" dirty="0"/>
              <a:t>Year</a:t>
            </a:r>
            <a:endParaRPr lang="en-US" sz="1200" u="dash" dirty="0"/>
          </a:p>
          <a:p>
            <a:pPr algn="ctr"/>
            <a:r>
              <a:rPr lang="en-US" sz="1200" u="dash" dirty="0"/>
              <a:t>Description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53621" y="3778537"/>
            <a:ext cx="1005770" cy="736208"/>
            <a:chOff x="3587073" y="985669"/>
            <a:chExt cx="1347789" cy="1011938"/>
          </a:xfrm>
        </p:grpSpPr>
        <p:sp>
          <p:nvSpPr>
            <p:cNvPr id="9" name="Diamond 8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2191584" y="3406749"/>
            <a:ext cx="412914" cy="550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451681" y="4398380"/>
            <a:ext cx="362832" cy="70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0198" y="4003825"/>
            <a:ext cx="95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Car_Maint</a:t>
            </a:r>
            <a:endParaRPr lang="en-US" sz="1200" dirty="0"/>
          </a:p>
        </p:txBody>
      </p:sp>
      <p:sp>
        <p:nvSpPr>
          <p:cNvPr id="31" name="Diamond 30"/>
          <p:cNvSpPr/>
          <p:nvPr/>
        </p:nvSpPr>
        <p:spPr>
          <a:xfrm>
            <a:off x="1561462" y="1150305"/>
            <a:ext cx="1005770" cy="7362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12" idx="3"/>
          </p:cNvCxnSpPr>
          <p:nvPr/>
        </p:nvCxnSpPr>
        <p:spPr>
          <a:xfrm flipH="1" flipV="1">
            <a:off x="1451680" y="1278163"/>
            <a:ext cx="362834" cy="49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98041" y="1639491"/>
            <a:ext cx="206457" cy="19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11592" y="1622356"/>
            <a:ext cx="224452" cy="214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18071" y="1378743"/>
            <a:ext cx="693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Car_Loc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9505421" y="2855207"/>
            <a:ext cx="1005770" cy="736208"/>
            <a:chOff x="3587073" y="985669"/>
            <a:chExt cx="1347789" cy="1011938"/>
          </a:xfrm>
        </p:grpSpPr>
        <p:sp>
          <p:nvSpPr>
            <p:cNvPr id="47" name="Diamond 46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605445" y="3080495"/>
            <a:ext cx="957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Memb_Pay</a:t>
            </a:r>
            <a:endParaRPr lang="en-US" sz="11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0314633" y="3080495"/>
            <a:ext cx="440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287567" y="3054346"/>
            <a:ext cx="465391" cy="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19" idx="3"/>
          </p:cNvCxnSpPr>
          <p:nvPr/>
        </p:nvCxnSpPr>
        <p:spPr>
          <a:xfrm flipH="1">
            <a:off x="9302041" y="3223311"/>
            <a:ext cx="203380" cy="4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745752" y="1010639"/>
            <a:ext cx="1005770" cy="736208"/>
            <a:chOff x="3587073" y="985669"/>
            <a:chExt cx="1347789" cy="1011938"/>
          </a:xfrm>
        </p:grpSpPr>
        <p:sp>
          <p:nvSpPr>
            <p:cNvPr id="62" name="Diamond 61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886117" y="1235927"/>
            <a:ext cx="71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Car_Hist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668246" y="1010639"/>
            <a:ext cx="1005770" cy="736208"/>
            <a:chOff x="3587073" y="985669"/>
            <a:chExt cx="1347789" cy="1011938"/>
          </a:xfrm>
        </p:grpSpPr>
        <p:sp>
          <p:nvSpPr>
            <p:cNvPr id="66" name="Diamond 65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754823" y="1235927"/>
            <a:ext cx="957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Memb</a:t>
            </a:r>
            <a:r>
              <a:rPr lang="en-US" sz="1100" dirty="0"/>
              <a:t>_</a:t>
            </a:r>
            <a:r>
              <a:rPr lang="en-US" sz="1100"/>
              <a:t>Hist</a:t>
            </a:r>
            <a:endParaRPr lang="en-US" sz="11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6668246" y="1837089"/>
            <a:ext cx="1005770" cy="736208"/>
            <a:chOff x="3587073" y="985669"/>
            <a:chExt cx="1347789" cy="1011938"/>
          </a:xfrm>
        </p:grpSpPr>
        <p:sp>
          <p:nvSpPr>
            <p:cNvPr id="70" name="Diamond 69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Diamond 70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754823" y="2089271"/>
            <a:ext cx="957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Memb_Comm</a:t>
            </a:r>
            <a:endParaRPr lang="en-US" sz="9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875367" y="1855354"/>
            <a:ext cx="1005770" cy="736208"/>
            <a:chOff x="3587073" y="985669"/>
            <a:chExt cx="1347789" cy="1011938"/>
          </a:xfrm>
        </p:grpSpPr>
        <p:sp>
          <p:nvSpPr>
            <p:cNvPr id="74" name="Diamond 73"/>
            <p:cNvSpPr/>
            <p:nvPr/>
          </p:nvSpPr>
          <p:spPr>
            <a:xfrm>
              <a:off x="3587073" y="985669"/>
              <a:ext cx="1347789" cy="101193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amond 74"/>
            <p:cNvSpPr/>
            <p:nvPr/>
          </p:nvSpPr>
          <p:spPr>
            <a:xfrm>
              <a:off x="3701376" y="1057109"/>
              <a:ext cx="1133998" cy="85141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988838" y="2080642"/>
            <a:ext cx="818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Car_Comm</a:t>
            </a:r>
            <a:endParaRPr lang="en-US" sz="1100" dirty="0"/>
          </a:p>
        </p:txBody>
      </p:sp>
      <p:sp>
        <p:nvSpPr>
          <p:cNvPr id="77" name="Diamond 76"/>
          <p:cNvSpPr/>
          <p:nvPr/>
        </p:nvSpPr>
        <p:spPr>
          <a:xfrm>
            <a:off x="3823274" y="3176609"/>
            <a:ext cx="1005770" cy="7362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979883" y="3405047"/>
            <a:ext cx="693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Car_Res</a:t>
            </a:r>
            <a:endParaRPr lang="en-US" sz="1200" dirty="0"/>
          </a:p>
        </p:txBody>
      </p:sp>
      <p:sp>
        <p:nvSpPr>
          <p:cNvPr id="79" name="Diamond 78"/>
          <p:cNvSpPr/>
          <p:nvPr/>
        </p:nvSpPr>
        <p:spPr>
          <a:xfrm>
            <a:off x="6661335" y="3171891"/>
            <a:ext cx="1005770" cy="73620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773293" y="3413776"/>
            <a:ext cx="759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Mem_Res</a:t>
            </a:r>
            <a:endParaRPr lang="en-US" sz="1100" dirty="0"/>
          </a:p>
        </p:txBody>
      </p:sp>
      <p:cxnSp>
        <p:nvCxnSpPr>
          <p:cNvPr id="82" name="Straight Arrow Connector 81"/>
          <p:cNvCxnSpPr>
            <a:stCxn id="66" idx="3"/>
            <a:endCxn id="19" idx="0"/>
          </p:cNvCxnSpPr>
          <p:nvPr/>
        </p:nvCxnSpPr>
        <p:spPr>
          <a:xfrm>
            <a:off x="7674016" y="1378743"/>
            <a:ext cx="961275" cy="458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0" idx="3"/>
          </p:cNvCxnSpPr>
          <p:nvPr/>
        </p:nvCxnSpPr>
        <p:spPr>
          <a:xfrm>
            <a:off x="7674016" y="2205193"/>
            <a:ext cx="294520" cy="11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3"/>
          </p:cNvCxnSpPr>
          <p:nvPr/>
        </p:nvCxnSpPr>
        <p:spPr>
          <a:xfrm flipV="1">
            <a:off x="7667105" y="3526608"/>
            <a:ext cx="372455" cy="1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1"/>
            <a:endCxn id="11" idx="0"/>
          </p:cNvCxnSpPr>
          <p:nvPr/>
        </p:nvCxnSpPr>
        <p:spPr>
          <a:xfrm flipH="1">
            <a:off x="3111705" y="1378743"/>
            <a:ext cx="634047" cy="458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4" idx="1"/>
          </p:cNvCxnSpPr>
          <p:nvPr/>
        </p:nvCxnSpPr>
        <p:spPr>
          <a:xfrm flipH="1">
            <a:off x="3618911" y="2223458"/>
            <a:ext cx="256456" cy="3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618911" y="3015688"/>
            <a:ext cx="472138" cy="326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6" idx="1"/>
          </p:cNvCxnSpPr>
          <p:nvPr/>
        </p:nvCxnSpPr>
        <p:spPr>
          <a:xfrm>
            <a:off x="6503338" y="1327601"/>
            <a:ext cx="164908" cy="51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2" idx="3"/>
          </p:cNvCxnSpPr>
          <p:nvPr/>
        </p:nvCxnSpPr>
        <p:spPr>
          <a:xfrm flipV="1">
            <a:off x="4751522" y="1327601"/>
            <a:ext cx="332589" cy="51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4" idx="3"/>
            <a:endCxn id="16" idx="1"/>
          </p:cNvCxnSpPr>
          <p:nvPr/>
        </p:nvCxnSpPr>
        <p:spPr>
          <a:xfrm>
            <a:off x="4881137" y="2223458"/>
            <a:ext cx="321481" cy="163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7" idx="3"/>
            <a:endCxn id="17" idx="1"/>
          </p:cNvCxnSpPr>
          <p:nvPr/>
        </p:nvCxnSpPr>
        <p:spPr>
          <a:xfrm>
            <a:off x="4829044" y="3544713"/>
            <a:ext cx="448571" cy="220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6" idx="3"/>
            <a:endCxn id="70" idx="1"/>
          </p:cNvCxnSpPr>
          <p:nvPr/>
        </p:nvCxnSpPr>
        <p:spPr>
          <a:xfrm flipV="1">
            <a:off x="6486115" y="2205193"/>
            <a:ext cx="182131" cy="1649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7" idx="3"/>
            <a:endCxn id="79" idx="1"/>
          </p:cNvCxnSpPr>
          <p:nvPr/>
        </p:nvCxnSpPr>
        <p:spPr>
          <a:xfrm flipV="1">
            <a:off x="6496819" y="3539995"/>
            <a:ext cx="164516" cy="2213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37230" y="715107"/>
            <a:ext cx="1314450" cy="1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5165555" y="3096314"/>
            <a:ext cx="1337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4498" y="2062993"/>
            <a:ext cx="1014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7230" y="5334000"/>
            <a:ext cx="1819276" cy="5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66301" y="5053394"/>
            <a:ext cx="1219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84111" y="444423"/>
            <a:ext cx="14127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68536" y="2085569"/>
            <a:ext cx="1333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752958" y="3015688"/>
            <a:ext cx="1245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968603" y="311332"/>
            <a:ext cx="10144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Admin</a:t>
            </a:r>
          </a:p>
          <a:p>
            <a:pPr algn="ctr"/>
            <a:r>
              <a:rPr lang="en-US" sz="1200" u="sng" dirty="0" err="1"/>
              <a:t>AdminCode</a:t>
            </a:r>
            <a:endParaRPr lang="en-US" sz="1200" u="sng" dirty="0"/>
          </a:p>
          <a:p>
            <a:pPr algn="ctr"/>
            <a:r>
              <a:rPr lang="en-US" sz="1200" dirty="0"/>
              <a:t>Email</a:t>
            </a:r>
          </a:p>
          <a:p>
            <a:pPr algn="ctr"/>
            <a:r>
              <a:rPr lang="en-US" sz="1200" dirty="0"/>
              <a:t>Password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9975874" y="516483"/>
            <a:ext cx="1014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172</Words>
  <Application>Microsoft Office PowerPoint</Application>
  <PresentationFormat>Widescreen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Fredrickson</dc:creator>
  <cp:lastModifiedBy>Andrew McClelland</cp:lastModifiedBy>
  <cp:revision>45</cp:revision>
  <dcterms:created xsi:type="dcterms:W3CDTF">2017-02-28T18:52:54Z</dcterms:created>
  <dcterms:modified xsi:type="dcterms:W3CDTF">2017-04-04T15:13:03Z</dcterms:modified>
</cp:coreProperties>
</file>