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2" r:id="rId3"/>
    <p:sldId id="259" r:id="rId4"/>
    <p:sldId id="260" r:id="rId5"/>
    <p:sldId id="264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>
        <p:scale>
          <a:sx n="110" d="100"/>
          <a:sy n="110" d="100"/>
        </p:scale>
        <p:origin x="4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EC8D-50F4-4D1F-8152-CD8AC95FAD1E}" type="datetimeFigureOut">
              <a:rPr lang="en-US"/>
              <a:t>10/22/2015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01793-D734-449A-8D59-CC26CAE8BC1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25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Dataset: everyone in room stands up</a:t>
            </a:r>
          </a:p>
          <a:p>
            <a:r>
              <a:rPr lang="en-US" dirty="0" smtClean="0"/>
              <a:t>Clean up:</a:t>
            </a:r>
            <a:r>
              <a:rPr lang="en-US" baseline="0" dirty="0" smtClean="0"/>
              <a:t> remove non-students</a:t>
            </a:r>
          </a:p>
          <a:p>
            <a:r>
              <a:rPr lang="en-US" baseline="0" dirty="0" smtClean="0"/>
              <a:t>Split: 15/rest</a:t>
            </a:r>
          </a:p>
          <a:p>
            <a:r>
              <a:rPr lang="en-US" baseline="0" dirty="0" smtClean="0"/>
              <a:t>Training: group by favorite subject; tell them to find what type of movie was most popular in their 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2D761-535F-4B99-A030-FE92DB4BC8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9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7" y="2931081"/>
            <a:ext cx="11462090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3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81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 you want to be a data </a:t>
            </a:r>
            <a:r>
              <a:rPr lang="en-US" dirty="0" smtClean="0"/>
              <a:t>scientist</a:t>
            </a:r>
            <a:r>
              <a:rPr lang="en-US" dirty="0" smtClean="0"/>
              <a:t>?(Day 3)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Moll | Lauren </a:t>
            </a:r>
            <a:r>
              <a:rPr lang="en-US" dirty="0" smtClean="0"/>
              <a:t>Tran | Christine Matheney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21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92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1924" y="2097289"/>
            <a:ext cx="3539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US" sz="32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 general process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01013" y="2761861"/>
            <a:ext cx="55423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8921" y="3023118"/>
            <a:ext cx="55394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have a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Clean up your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Separate dataset into training data and test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Choose an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Train your algorithm with the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 your algorithm on your test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Analyze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Wash rinse repeat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011927" y="838288"/>
            <a:ext cx="1205194" cy="534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011926" y="1663417"/>
            <a:ext cx="1205195" cy="534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Up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011925" y="2488546"/>
            <a:ext cx="1205195" cy="534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238235" y="3546476"/>
            <a:ext cx="1205195" cy="534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Data Set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9769269" y="3546480"/>
            <a:ext cx="1205195" cy="534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</a:t>
            </a:r>
          </a:p>
          <a:p>
            <a:pPr algn="ctr"/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85327" y="2705033"/>
            <a:ext cx="1205195" cy="534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Algorithm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9011924" y="4616149"/>
            <a:ext cx="1205195" cy="534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Score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011923" y="5494451"/>
            <a:ext cx="1205195" cy="534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2"/>
            <a:endCxn id="8" idx="0"/>
          </p:cNvCxnSpPr>
          <p:nvPr/>
        </p:nvCxnSpPr>
        <p:spPr>
          <a:xfrm>
            <a:off x="9614524" y="1372860"/>
            <a:ext cx="0" cy="290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 flipH="1">
            <a:off x="9614523" y="2197989"/>
            <a:ext cx="1" cy="290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0" idx="0"/>
          </p:cNvCxnSpPr>
          <p:nvPr/>
        </p:nvCxnSpPr>
        <p:spPr>
          <a:xfrm flipH="1">
            <a:off x="8840833" y="3023118"/>
            <a:ext cx="773690" cy="52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12" idx="0"/>
          </p:cNvCxnSpPr>
          <p:nvPr/>
        </p:nvCxnSpPr>
        <p:spPr>
          <a:xfrm>
            <a:off x="9614523" y="3023118"/>
            <a:ext cx="757344" cy="52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  <a:endCxn id="14" idx="0"/>
          </p:cNvCxnSpPr>
          <p:nvPr/>
        </p:nvCxnSpPr>
        <p:spPr>
          <a:xfrm flipH="1">
            <a:off x="9614522" y="4081052"/>
            <a:ext cx="757345" cy="53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2"/>
            <a:endCxn id="15" idx="0"/>
          </p:cNvCxnSpPr>
          <p:nvPr/>
        </p:nvCxnSpPr>
        <p:spPr>
          <a:xfrm flipH="1">
            <a:off x="9614521" y="5150721"/>
            <a:ext cx="1" cy="34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3" idx="2"/>
            <a:endCxn id="10" idx="1"/>
          </p:cNvCxnSpPr>
          <p:nvPr/>
        </p:nvCxnSpPr>
        <p:spPr>
          <a:xfrm rot="16200000" flipH="1">
            <a:off x="7626002" y="3201528"/>
            <a:ext cx="574157" cy="650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198" y="3346843"/>
            <a:ext cx="482012" cy="38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51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141" y="189939"/>
            <a:ext cx="10162482" cy="632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5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" y="804256"/>
            <a:ext cx="6019800" cy="3886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20091" y="3300549"/>
            <a:ext cx="3701143" cy="1389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247" y="2601450"/>
            <a:ext cx="5905500" cy="35337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5400000">
            <a:off x="4914256" y="4238453"/>
            <a:ext cx="2934788" cy="1058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7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HACK!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72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3905" y="2576945"/>
            <a:ext cx="104657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Aka.ms/bullisday3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47842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118</Words>
  <Application>Microsoft Office PowerPoint</Application>
  <PresentationFormat>Widescreen</PresentationFormat>
  <Paragraphs>28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 Light</vt:lpstr>
      <vt:lpstr>Office Theme</vt:lpstr>
      <vt:lpstr>So you want to be a data scientist?(Day 3)</vt:lpstr>
      <vt:lpstr>Recap</vt:lpstr>
      <vt:lpstr>PowerPoint Presentation</vt:lpstr>
      <vt:lpstr>PowerPoint Presentation</vt:lpstr>
      <vt:lpstr>PowerPoint Presentation</vt:lpstr>
      <vt:lpstr>Let’s HACK!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Andrew Moll</cp:lastModifiedBy>
  <cp:revision>6</cp:revision>
  <dcterms:created xsi:type="dcterms:W3CDTF">2012-07-27T01:16:44Z</dcterms:created>
  <dcterms:modified xsi:type="dcterms:W3CDTF">2015-10-22T17:25:53Z</dcterms:modified>
</cp:coreProperties>
</file>