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6011-A3DA-424B-824D-9A50A5D362B6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DB1B-58F7-497F-A038-E5BB8F60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9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6011-A3DA-424B-824D-9A50A5D362B6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DB1B-58F7-497F-A038-E5BB8F60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9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6011-A3DA-424B-824D-9A50A5D362B6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DB1B-58F7-497F-A038-E5BB8F60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4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6011-A3DA-424B-824D-9A50A5D362B6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DB1B-58F7-497F-A038-E5BB8F60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9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6011-A3DA-424B-824D-9A50A5D362B6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DB1B-58F7-497F-A038-E5BB8F60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5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6011-A3DA-424B-824D-9A50A5D362B6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DB1B-58F7-497F-A038-E5BB8F60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2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6011-A3DA-424B-824D-9A50A5D362B6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DB1B-58F7-497F-A038-E5BB8F60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6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6011-A3DA-424B-824D-9A50A5D362B6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DB1B-58F7-497F-A038-E5BB8F60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9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6011-A3DA-424B-824D-9A50A5D362B6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DB1B-58F7-497F-A038-E5BB8F60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6011-A3DA-424B-824D-9A50A5D362B6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DB1B-58F7-497F-A038-E5BB8F60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A6011-A3DA-424B-824D-9A50A5D362B6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1DB1B-58F7-497F-A038-E5BB8F60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5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A6011-A3DA-424B-824D-9A50A5D362B6}" type="datetimeFigureOut">
              <a:rPr lang="en-US" smtClean="0"/>
              <a:t>10/3/2015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1DB1B-58F7-497F-A038-E5BB8F609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5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0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Moll</dc:creator>
  <cp:lastModifiedBy>Andrew Moll</cp:lastModifiedBy>
  <cp:revision>1</cp:revision>
  <dcterms:created xsi:type="dcterms:W3CDTF">2015-10-04T03:39:44Z</dcterms:created>
  <dcterms:modified xsi:type="dcterms:W3CDTF">2015-10-04T03:40:01Z</dcterms:modified>
</cp:coreProperties>
</file>