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Finding the box with an image processing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6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– Hough Transform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100638" cy="3581400"/>
          </a:xfrm>
        </p:spPr>
        <p:txBody>
          <a:bodyPr/>
          <a:lstStyle/>
          <a:p>
            <a:r>
              <a:rPr lang="en-US" dirty="0" smtClean="0"/>
              <a:t>Every pixe</a:t>
            </a:r>
            <a:r>
              <a:rPr lang="en-US" dirty="0" smtClean="0"/>
              <a:t>l ‘votes for a possible line in the image. </a:t>
            </a:r>
          </a:p>
          <a:p>
            <a:r>
              <a:rPr lang="en-US" dirty="0" smtClean="0"/>
              <a:t>If a line gets enough votes, then we count the line.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72525" y="2986088"/>
            <a:ext cx="336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IMAGE, how to represent?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7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129213" cy="3581400"/>
          </a:xfrm>
        </p:spPr>
        <p:txBody>
          <a:bodyPr/>
          <a:lstStyle/>
          <a:p>
            <a:r>
              <a:rPr lang="en-US" dirty="0" smtClean="0"/>
              <a:t>An example of an image ran through the image recognition program.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00812" y="2171700"/>
            <a:ext cx="5343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1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513" y="3057525"/>
            <a:ext cx="3086100" cy="785813"/>
          </a:xfrm>
        </p:spPr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1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Some hurdles in implementing computer vision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Explanation of the Problem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Image Processing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My Implementation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hurdles in implementing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a 3-D object in a 2-D picture is challenging. </a:t>
            </a:r>
          </a:p>
          <a:p>
            <a:r>
              <a:rPr lang="en-US" dirty="0" smtClean="0"/>
              <a:t>We lose all information about the space</a:t>
            </a:r>
          </a:p>
          <a:p>
            <a:r>
              <a:rPr lang="en-US" dirty="0" smtClean="0"/>
              <a:t>Representing lines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2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000625" cy="4271963"/>
          </a:xfrm>
        </p:spPr>
        <p:txBody>
          <a:bodyPr/>
          <a:lstStyle/>
          <a:p>
            <a:r>
              <a:rPr lang="en-US" dirty="0" smtClean="0"/>
              <a:t>Our task was to identify a cardboard box in a series of 8-bit image. </a:t>
            </a:r>
          </a:p>
          <a:p>
            <a:r>
              <a:rPr lang="en-US" dirty="0" smtClean="0"/>
              <a:t>The program was to process the image to create a line drawing, and then identify the box in the photograph.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72226" y="2171700"/>
            <a:ext cx="5586412" cy="4386263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8386763" y="2943225"/>
            <a:ext cx="3371850" cy="2671763"/>
          </a:xfrm>
          <a:prstGeom prst="fra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3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</a:p>
          <a:p>
            <a:r>
              <a:rPr lang="en-US" dirty="0" smtClean="0"/>
              <a:t>Kirsch Edge Detection</a:t>
            </a:r>
          </a:p>
          <a:p>
            <a:r>
              <a:rPr lang="en-US" dirty="0" smtClean="0"/>
              <a:t>Variable Window Noise Reduction</a:t>
            </a:r>
          </a:p>
          <a:p>
            <a:r>
              <a:rPr lang="en-US" dirty="0" smtClean="0"/>
              <a:t>Line thinning </a:t>
            </a:r>
          </a:p>
          <a:p>
            <a:r>
              <a:rPr lang="en-US" dirty="0" smtClean="0"/>
              <a:t>Hough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- Smoothing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59018"/>
              </p:ext>
            </p:extLst>
          </p:nvPr>
        </p:nvGraphicFramePr>
        <p:xfrm>
          <a:off x="6316091" y="2171698"/>
          <a:ext cx="5528246" cy="4271964"/>
        </p:xfrm>
        <a:graphic>
          <a:graphicData uri="http://schemas.openxmlformats.org/drawingml/2006/table">
            <a:tbl>
              <a:tblPr firstRow="1" firstCol="1" bandRow="1"/>
              <a:tblGrid>
                <a:gridCol w="1843117"/>
                <a:gridCol w="1843117"/>
                <a:gridCol w="1842012"/>
              </a:tblGrid>
              <a:tr h="14239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charset="0"/>
                          <a:ea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charset="0"/>
                          <a:ea typeface="Times New Roman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>
                          <a:effectLst/>
                          <a:latin typeface="Times New Roman" charset="0"/>
                          <a:ea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239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>
                          <a:effectLst/>
                          <a:latin typeface="Times New Roman" charset="0"/>
                          <a:ea typeface="Times New Roman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charset="0"/>
                          <a:ea typeface="Times New Roman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>
                          <a:effectLst/>
                          <a:latin typeface="Times New Roman" charset="0"/>
                          <a:ea typeface="Times New Roman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4239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>
                          <a:effectLst/>
                          <a:latin typeface="Times New Roman" charset="0"/>
                          <a:ea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charset="0"/>
                          <a:ea typeface="Times New Roman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charset="0"/>
                          <a:ea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2286000"/>
            <a:ext cx="481488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pixel in the image receives a weighted value from a 3x3 window.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1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– 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886325" cy="3581400"/>
          </a:xfrm>
        </p:spPr>
        <p:txBody>
          <a:bodyPr/>
          <a:lstStyle/>
          <a:p>
            <a:r>
              <a:rPr lang="en-US" dirty="0" smtClean="0"/>
              <a:t>Compare the contrast from left pixels to the right pixels. If this exceeds a threshold, then we count it as a edge.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26167"/>
              </p:ext>
            </p:extLst>
          </p:nvPr>
        </p:nvGraphicFramePr>
        <p:xfrm>
          <a:off x="6548438" y="2286000"/>
          <a:ext cx="4424361" cy="3581400"/>
        </p:xfrm>
        <a:graphic>
          <a:graphicData uri="http://schemas.openxmlformats.org/drawingml/2006/table">
            <a:tbl>
              <a:tblPr firstRow="1" firstCol="1" bandRow="1"/>
              <a:tblGrid>
                <a:gridCol w="1474787"/>
                <a:gridCol w="1474787"/>
                <a:gridCol w="1474787"/>
              </a:tblGrid>
              <a:tr h="1193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L1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en-US" sz="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R1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93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L2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R2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93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L3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  <a:latin typeface="Times New Roman" charset="0"/>
                          <a:ea typeface="Times New Roman" charset="0"/>
                        </a:rPr>
                        <a:t>R3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– Noise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086350" cy="3581400"/>
          </a:xfrm>
        </p:spPr>
        <p:txBody>
          <a:bodyPr/>
          <a:lstStyle/>
          <a:p>
            <a:r>
              <a:rPr lang="en-US" dirty="0" smtClean="0"/>
              <a:t>For every pixel in the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85118"/>
              </p:ext>
            </p:extLst>
          </p:nvPr>
        </p:nvGraphicFramePr>
        <p:xfrm>
          <a:off x="6457950" y="2286000"/>
          <a:ext cx="4514850" cy="3581400"/>
        </p:xfrm>
        <a:graphic>
          <a:graphicData uri="http://schemas.openxmlformats.org/drawingml/2006/table">
            <a:tbl>
              <a:tblPr firstRow="1" firstCol="1" bandRow="1"/>
              <a:tblGrid>
                <a:gridCol w="902970"/>
                <a:gridCol w="902970"/>
                <a:gridCol w="902970"/>
                <a:gridCol w="902970"/>
                <a:gridCol w="902970"/>
              </a:tblGrid>
              <a:tr h="7162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9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- Thinning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186363" cy="3581400"/>
          </a:xfrm>
        </p:spPr>
        <p:txBody>
          <a:bodyPr/>
          <a:lstStyle/>
          <a:p>
            <a:r>
              <a:rPr lang="en-US" dirty="0" err="1" smtClean="0"/>
              <a:t>Stephanelli</a:t>
            </a:r>
            <a:r>
              <a:rPr lang="en-US" dirty="0" smtClean="0"/>
              <a:t> &amp; Rosenfeld’s thinning algorithm reduces edges to a  single pixel wide line.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57962" y="2286000"/>
            <a:ext cx="5043487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158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27349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925</TotalTime>
  <Words>251</Words>
  <Application>Microsoft Macintosh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Times New Roman</vt:lpstr>
      <vt:lpstr>Crop</vt:lpstr>
      <vt:lpstr>Finding the box with an image processing system</vt:lpstr>
      <vt:lpstr>Overview</vt:lpstr>
      <vt:lpstr>Some hurdles in implementing computer vision</vt:lpstr>
      <vt:lpstr>Explanation of the Problem</vt:lpstr>
      <vt:lpstr>Image Processing</vt:lpstr>
      <vt:lpstr>Image Processing - Smoothing</vt:lpstr>
      <vt:lpstr>Image Processing – Edge Detection</vt:lpstr>
      <vt:lpstr>Image Processing – Noise Reduction</vt:lpstr>
      <vt:lpstr>Image Processing - Thinning</vt:lpstr>
      <vt:lpstr>Image Processing – Hough Transform </vt:lpstr>
      <vt:lpstr>My Implementation</vt:lpstr>
      <vt:lpstr>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box with an image processing system</dc:title>
  <dc:creator>Morris, Andrew R.</dc:creator>
  <cp:lastModifiedBy>Morris, Andrew R.</cp:lastModifiedBy>
  <cp:revision>14</cp:revision>
  <dcterms:created xsi:type="dcterms:W3CDTF">2016-10-18T06:18:06Z</dcterms:created>
  <dcterms:modified xsi:type="dcterms:W3CDTF">2016-10-25T18:27:33Z</dcterms:modified>
</cp:coreProperties>
</file>