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Finding the box with an image processing system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Morris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6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– Hough Transform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7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1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Some hurdles in implementing computer vision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Explanation of the Problem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Image Processing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My Implementation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2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hurdles in implementing 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a 3-D object in a 2-D picture is challenging. </a:t>
            </a:r>
          </a:p>
          <a:p>
            <a:r>
              <a:rPr lang="en-US" dirty="0" smtClean="0"/>
              <a:t>We lose all information about the space</a:t>
            </a:r>
          </a:p>
          <a:p>
            <a:r>
              <a:rPr lang="en-US" dirty="0" smtClean="0"/>
              <a:t>Representing lines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2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000625" cy="4271963"/>
          </a:xfrm>
        </p:spPr>
        <p:txBody>
          <a:bodyPr/>
          <a:lstStyle/>
          <a:p>
            <a:r>
              <a:rPr lang="en-US" dirty="0" smtClean="0"/>
              <a:t>Our task was to identify a cardboard box in a series of 8-bit image. </a:t>
            </a:r>
          </a:p>
          <a:p>
            <a:r>
              <a:rPr lang="en-US" dirty="0" smtClean="0"/>
              <a:t>The program was to process the image to create a line drawing, and then identify the box in the photograph.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72226" y="2171700"/>
            <a:ext cx="5586412" cy="4386263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8386763" y="2943225"/>
            <a:ext cx="3371850" cy="2671763"/>
          </a:xfrm>
          <a:prstGeom prst="fram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3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</a:p>
          <a:p>
            <a:r>
              <a:rPr lang="en-US" dirty="0" smtClean="0"/>
              <a:t>Kirsch Edge Detection</a:t>
            </a:r>
          </a:p>
          <a:p>
            <a:r>
              <a:rPr lang="en-US" dirty="0" smtClean="0"/>
              <a:t>Variable Window Noise Reduction</a:t>
            </a:r>
          </a:p>
          <a:p>
            <a:r>
              <a:rPr lang="en-US" dirty="0" smtClean="0"/>
              <a:t>Line thinning </a:t>
            </a:r>
          </a:p>
          <a:p>
            <a:r>
              <a:rPr lang="en-US" dirty="0" smtClean="0"/>
              <a:t>Hough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-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1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– 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– Noise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9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- Thinning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49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296</TotalTime>
  <Words>131</Words>
  <Application>Microsoft Macintosh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Finding the box with an image processing system</vt:lpstr>
      <vt:lpstr>Overview</vt:lpstr>
      <vt:lpstr>Some hurdles in implementing computer vision</vt:lpstr>
      <vt:lpstr>Explanation of the Problem</vt:lpstr>
      <vt:lpstr>Image Processing</vt:lpstr>
      <vt:lpstr>Image Processing - Smoothing</vt:lpstr>
      <vt:lpstr>Image Processing – Edge Detection</vt:lpstr>
      <vt:lpstr>Image Processing – Noise Reduction</vt:lpstr>
      <vt:lpstr>Image Processing - Thinning</vt:lpstr>
      <vt:lpstr>Image Processing – Hough Transform </vt:lpstr>
      <vt:lpstr>My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box with an image processing system</dc:title>
  <dc:creator>Morris, Andrew R.</dc:creator>
  <cp:lastModifiedBy>Morris, Andrew R.</cp:lastModifiedBy>
  <cp:revision>10</cp:revision>
  <dcterms:created xsi:type="dcterms:W3CDTF">2016-10-18T06:18:06Z</dcterms:created>
  <dcterms:modified xsi:type="dcterms:W3CDTF">2016-10-25T07:57:09Z</dcterms:modified>
</cp:coreProperties>
</file>