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69" r:id="rId5"/>
    <p:sldId id="261" r:id="rId6"/>
    <p:sldId id="259" r:id="rId7"/>
    <p:sldId id="270" r:id="rId8"/>
  </p:sldIdLst>
  <p:sldSz cx="10080625" cy="7740650"/>
  <p:notesSz cx="6858000" cy="9144000"/>
  <p:defaultTextStyle>
    <a:defPPr>
      <a:defRPr lang="es-ES_tradnl"/>
    </a:defPPr>
    <a:lvl1pPr marL="0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1pPr>
    <a:lvl2pPr marL="509138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2pPr>
    <a:lvl3pPr marL="1018276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3pPr>
    <a:lvl4pPr marL="1527414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4pPr>
    <a:lvl5pPr marL="2036552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5pPr>
    <a:lvl6pPr marL="2545690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6pPr>
    <a:lvl7pPr marL="3054828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7pPr>
    <a:lvl8pPr marL="3563965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8pPr>
    <a:lvl9pPr marL="4073103" algn="l" defTabSz="509138" rtl="0" eaLnBrk="1" latinLnBrk="0" hangingPunct="1">
      <a:defRPr sz="20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8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7"/>
    <p:restoredTop sz="94684"/>
  </p:normalViewPr>
  <p:slideViewPr>
    <p:cSldViewPr snapToObjects="1">
      <p:cViewPr varScale="1">
        <p:scale>
          <a:sx n="62" d="100"/>
          <a:sy n="62" d="100"/>
        </p:scale>
        <p:origin x="1338" y="60"/>
      </p:cViewPr>
      <p:guideLst>
        <p:guide orient="horz" pos="2438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047" y="2404619"/>
            <a:ext cx="8568531" cy="165922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094" y="4386368"/>
            <a:ext cx="7056438" cy="19781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453" y="309985"/>
            <a:ext cx="2268141" cy="66046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9985"/>
            <a:ext cx="6636411" cy="66046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00" y="4974085"/>
            <a:ext cx="8568531" cy="1537379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300" y="3280818"/>
            <a:ext cx="8568531" cy="1693267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031" y="1806152"/>
            <a:ext cx="4452276" cy="5108471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4318" y="1806152"/>
            <a:ext cx="4452276" cy="5108471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031" y="1732688"/>
            <a:ext cx="4454027" cy="72210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031" y="2454790"/>
            <a:ext cx="4454027" cy="445983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0818" y="1732688"/>
            <a:ext cx="4455776" cy="72210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0818" y="2454790"/>
            <a:ext cx="4455776" cy="445983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2" y="308193"/>
            <a:ext cx="3316456" cy="1311610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1245" y="308193"/>
            <a:ext cx="5635349" cy="660643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032" y="1619803"/>
            <a:ext cx="3316456" cy="5294820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5873" y="5418455"/>
            <a:ext cx="6048375" cy="639679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5873" y="691641"/>
            <a:ext cx="6048375" cy="4644390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5873" y="6058134"/>
            <a:ext cx="6048375" cy="908451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04031" y="309985"/>
            <a:ext cx="9072563" cy="1290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031" y="1806152"/>
            <a:ext cx="9072563" cy="510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04031" y="7174436"/>
            <a:ext cx="23521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68E8-758D-5849-8C44-B2B113BB6A32}" type="datetimeFigureOut">
              <a:rPr lang="es-ES_tradnl" smtClean="0"/>
              <a:t>19/01/2024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44214" y="7174436"/>
            <a:ext cx="319219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224448" y="7174436"/>
            <a:ext cx="23521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FC08-D964-7A40-931B-ABEA886BBFF8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4017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504017" rtl="0" eaLnBrk="1" latinLnBrk="0" hangingPunct="1">
        <a:spcBef>
          <a:spcPct val="20000"/>
        </a:spcBef>
        <a:buFont typeface="Arial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504017" rtl="0" eaLnBrk="1" latinLnBrk="0" hangingPunct="1">
        <a:spcBef>
          <a:spcPct val="20000"/>
        </a:spcBef>
        <a:buFont typeface="Arial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504017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504017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504017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504017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504017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047" y="5310485"/>
            <a:ext cx="8568531" cy="69372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UNIDAD 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6282" y="6042552"/>
            <a:ext cx="7056438" cy="708093"/>
          </a:xfrm>
        </p:spPr>
        <p:txBody>
          <a:bodyPr/>
          <a:lstStyle/>
          <a:p>
            <a:r>
              <a:rPr lang="es-MX" dirty="0"/>
              <a:t>Recursividad </a:t>
            </a:r>
            <a:endParaRPr lang="es-MX" dirty="0"/>
          </a:p>
        </p:txBody>
      </p:sp>
      <p:pic>
        <p:nvPicPr>
          <p:cNvPr id="1026" name="Picture 2" descr="ESTRUCTURAS DE DATOS EN JAVA by rosa yanira velasquez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1135112"/>
            <a:ext cx="6667500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87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MX" dirty="0" smtClean="0"/>
              <a:t>Concepto</a:t>
            </a:r>
            <a:endParaRPr lang="es-MX" dirty="0" smtClean="0"/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Estructura de un método recursivo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Ejercicio practico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Ejercicio practico</a:t>
            </a:r>
          </a:p>
          <a:p>
            <a:pPr marL="742950" indent="-742950">
              <a:buFont typeface="+mj-lt"/>
              <a:buAutoNum type="arabicPeriod"/>
            </a:pPr>
            <a:r>
              <a:rPr lang="es-MX" dirty="0" smtClean="0"/>
              <a:t>Problemas a resolver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519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 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60" y="1806152"/>
            <a:ext cx="4896544" cy="422441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b="1" dirty="0" smtClean="0"/>
              <a:t>Definición:</a:t>
            </a:r>
          </a:p>
          <a:p>
            <a:pPr lvl="1" algn="just"/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una técnica de programación que nos permite que un bloque de instrucciones se ejecute n </a:t>
            </a:r>
            <a:r>
              <a:rPr lang="es-MX" dirty="0" smtClean="0"/>
              <a:t>veces.</a:t>
            </a:r>
          </a:p>
          <a:p>
            <a:pPr lvl="1" algn="just"/>
            <a:r>
              <a:rPr lang="es-MX" dirty="0"/>
              <a:t>Remplaza en ocasiones a estructuras repetitivas</a:t>
            </a:r>
            <a:r>
              <a:rPr lang="es-MX" dirty="0" smtClean="0"/>
              <a:t>.</a:t>
            </a:r>
          </a:p>
        </p:txBody>
      </p:sp>
      <p:pic>
        <p:nvPicPr>
          <p:cNvPr id="1028" name="Picture 4" descr="Tendencias en análisis de datos - 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4" y="2790205"/>
            <a:ext cx="4360368" cy="2906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636001"/>
            <a:ext cx="9072563" cy="1290108"/>
          </a:xfrm>
        </p:spPr>
        <p:txBody>
          <a:bodyPr/>
          <a:lstStyle/>
          <a:p>
            <a:r>
              <a:rPr lang="es-MX" dirty="0" smtClean="0"/>
              <a:t>Tema </a:t>
            </a:r>
            <a:r>
              <a:rPr lang="es-MX" dirty="0" smtClean="0"/>
              <a:t>II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1667" y="1848818"/>
            <a:ext cx="4896544" cy="52325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métodos pueden llamarse a sí mismos. </a:t>
            </a:r>
            <a:r>
              <a:rPr lang="es-MX" b="1" i="1" u="sng" dirty="0"/>
              <a:t>Si dentro de un método existe la llamada a sí mismo decimos que el método es recursivo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Se </a:t>
            </a:r>
            <a:r>
              <a:rPr lang="es-MX" dirty="0"/>
              <a:t>asigna espacio en la pila para las nuevas variables locales y </a:t>
            </a:r>
            <a:r>
              <a:rPr lang="es-MX" dirty="0" smtClean="0"/>
              <a:t>parámetros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/>
              <a:t>Cuando un método se llama a sí mismo, se asigna espacio en la pila para las nuevas variables locales y parámetros</a:t>
            </a:r>
            <a:endParaRPr lang="es-MX" dirty="0" smtClean="0"/>
          </a:p>
        </p:txBody>
      </p:sp>
      <p:pic>
        <p:nvPicPr>
          <p:cNvPr id="2052" name="Picture 4" descr="Programación en Java: ejercicios de recursividad – PAOTOT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636217"/>
            <a:ext cx="4651276" cy="33223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8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769" y="1600093"/>
            <a:ext cx="4536504" cy="559256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Al volver de una llamada recursiva, se recuperan de la pila las variables locales y los parámetros antiguos y la ejecución se reanuda en el punto de la llamada al método.</a:t>
            </a:r>
            <a:endParaRPr lang="es-MX" sz="4400" dirty="0"/>
          </a:p>
        </p:txBody>
      </p:sp>
      <p:sp>
        <p:nvSpPr>
          <p:cNvPr id="4" name="Rectángulo 3"/>
          <p:cNvSpPr/>
          <p:nvPr/>
        </p:nvSpPr>
        <p:spPr>
          <a:xfrm>
            <a:off x="4824288" y="2214141"/>
            <a:ext cx="5760640" cy="379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Recursivity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</a:rPr>
              <a:t>repetir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</a:rPr>
              <a:t>repetir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ar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s-MX" dirty="0" err="1">
                <a:solidFill>
                  <a:srgbClr val="4EC9B0"/>
                </a:solidFill>
                <a:latin typeface="Consolas" panose="020B0609020204030204" pitchFamily="49" charset="0"/>
              </a:rPr>
              <a:t>Recursivity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9CDCFE"/>
                </a:solidFill>
                <a:latin typeface="Consolas" panose="020B0609020204030204" pitchFamily="49" charset="0"/>
              </a:rPr>
              <a:t>re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Recursivity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re</a:t>
            </a:r>
            <a:r>
              <a:rPr lang="es-MX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repetir</a:t>
            </a:r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s-MX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9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680" y="2430165"/>
            <a:ext cx="9072563" cy="29523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Ejercicio 1</a:t>
            </a:r>
          </a:p>
          <a:p>
            <a:pPr lvl="1" algn="just"/>
            <a:r>
              <a:rPr lang="es-MX" dirty="0" smtClean="0"/>
              <a:t>Implementación </a:t>
            </a:r>
            <a:r>
              <a:rPr lang="es-MX" dirty="0"/>
              <a:t>de un método recursivo que reciba un parámetro de tipo entero y luego llame en forma recursiva con el valor del parámetro menos 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5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680" y="2430165"/>
            <a:ext cx="9072563" cy="216024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Ejercicio 2</a:t>
            </a:r>
          </a:p>
          <a:p>
            <a:pPr lvl="1" algn="just"/>
            <a:r>
              <a:rPr lang="es-MX" dirty="0"/>
              <a:t>Implementar un método recursivo que imprima en forma descendente de 5 a 1 de uno en uno.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26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194</Words>
  <Application>Microsoft Office PowerPoint</Application>
  <PresentationFormat>Personalizado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Tema de Office</vt:lpstr>
      <vt:lpstr>UNIDAD I</vt:lpstr>
      <vt:lpstr>Contenido</vt:lpstr>
      <vt:lpstr>Tema I</vt:lpstr>
      <vt:lpstr>Tema II</vt:lpstr>
      <vt:lpstr>Presentación de PowerPoint</vt:lpstr>
      <vt:lpstr>Presentación de PowerPoint</vt:lpstr>
      <vt:lpstr>Presentación de PowerPoint</vt:lpstr>
    </vt:vector>
  </TitlesOfParts>
  <Company>UTEQ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Office 2004 Test Drive</dc:creator>
  <cp:lastModifiedBy>soporte</cp:lastModifiedBy>
  <cp:revision>55</cp:revision>
  <cp:lastPrinted>2015-05-18T17:10:13Z</cp:lastPrinted>
  <dcterms:created xsi:type="dcterms:W3CDTF">2013-10-28T16:38:54Z</dcterms:created>
  <dcterms:modified xsi:type="dcterms:W3CDTF">2024-01-19T16:30:46Z</dcterms:modified>
</cp:coreProperties>
</file>