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69" r:id="rId5"/>
    <p:sldId id="271" r:id="rId6"/>
    <p:sldId id="261" r:id="rId7"/>
    <p:sldId id="259" r:id="rId8"/>
    <p:sldId id="272" r:id="rId9"/>
    <p:sldId id="270" r:id="rId10"/>
  </p:sldIdLst>
  <p:sldSz cx="10080625" cy="7740650"/>
  <p:notesSz cx="6858000" cy="9144000"/>
  <p:defaultTextStyle>
    <a:defPPr>
      <a:defRPr lang="es-ES_tradnl"/>
    </a:defPPr>
    <a:lvl1pPr marL="0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1pPr>
    <a:lvl2pPr marL="509138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2pPr>
    <a:lvl3pPr marL="1018276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3pPr>
    <a:lvl4pPr marL="1527414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4pPr>
    <a:lvl5pPr marL="2036552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5pPr>
    <a:lvl6pPr marL="2545690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6pPr>
    <a:lvl7pPr marL="3054828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7pPr>
    <a:lvl8pPr marL="3563965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8pPr>
    <a:lvl9pPr marL="4073103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8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7"/>
    <p:restoredTop sz="94684"/>
  </p:normalViewPr>
  <p:slideViewPr>
    <p:cSldViewPr snapToObjects="1">
      <p:cViewPr varScale="1">
        <p:scale>
          <a:sx n="62" d="100"/>
          <a:sy n="62" d="100"/>
        </p:scale>
        <p:origin x="1338" y="60"/>
      </p:cViewPr>
      <p:guideLst>
        <p:guide orient="horz" pos="2438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047" y="2404619"/>
            <a:ext cx="8568531" cy="165922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094" y="4386368"/>
            <a:ext cx="7056438" cy="19781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453" y="309985"/>
            <a:ext cx="2268141" cy="66046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9985"/>
            <a:ext cx="6636411" cy="66046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300" y="4974085"/>
            <a:ext cx="8568531" cy="1537379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6300" y="3280818"/>
            <a:ext cx="8568531" cy="1693267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031" y="1806152"/>
            <a:ext cx="4452276" cy="5108471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4318" y="1806152"/>
            <a:ext cx="4452276" cy="5108471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031" y="1732688"/>
            <a:ext cx="4454027" cy="72210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4031" y="2454790"/>
            <a:ext cx="4454027" cy="445983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20818" y="1732688"/>
            <a:ext cx="4455776" cy="72210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20818" y="2454790"/>
            <a:ext cx="4455776" cy="445983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2" y="308193"/>
            <a:ext cx="3316456" cy="1311610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1245" y="308193"/>
            <a:ext cx="5635349" cy="660643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4032" y="1619803"/>
            <a:ext cx="3316456" cy="5294820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5873" y="5418455"/>
            <a:ext cx="6048375" cy="639679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5873" y="691641"/>
            <a:ext cx="6048375" cy="4644390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5873" y="6058134"/>
            <a:ext cx="6048375" cy="908451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04031" y="309985"/>
            <a:ext cx="9072563" cy="1290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031" y="1806152"/>
            <a:ext cx="9072563" cy="510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04031" y="7174436"/>
            <a:ext cx="235214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68E8-758D-5849-8C44-B2B113BB6A32}" type="datetimeFigureOut">
              <a:rPr lang="es-ES_tradnl" smtClean="0"/>
              <a:t>24/01/2024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44214" y="7174436"/>
            <a:ext cx="319219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224448" y="7174436"/>
            <a:ext cx="235214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4017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504017" rtl="0" eaLnBrk="1" latinLnBrk="0" hangingPunct="1">
        <a:spcBef>
          <a:spcPct val="20000"/>
        </a:spcBef>
        <a:buFont typeface="Arial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504017" rtl="0" eaLnBrk="1" latinLnBrk="0" hangingPunct="1">
        <a:spcBef>
          <a:spcPct val="20000"/>
        </a:spcBef>
        <a:buFont typeface="Arial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504017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504017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504017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047" y="5310485"/>
            <a:ext cx="8568531" cy="69372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UNIDAD II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6282" y="6042552"/>
            <a:ext cx="7056438" cy="708093"/>
          </a:xfrm>
        </p:spPr>
        <p:txBody>
          <a:bodyPr/>
          <a:lstStyle/>
          <a:p>
            <a:r>
              <a:rPr lang="es-MX" dirty="0" smtClean="0"/>
              <a:t>Arreglos </a:t>
            </a:r>
            <a:endParaRPr lang="es-MX" dirty="0"/>
          </a:p>
        </p:txBody>
      </p:sp>
      <p:pic>
        <p:nvPicPr>
          <p:cNvPr id="1026" name="Picture 2" descr="ESTRUCTURAS DE DATOS EN JAVA by rosa yanira velasquez rodrigu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2" y="1135112"/>
            <a:ext cx="6667500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87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MX" dirty="0" smtClean="0"/>
              <a:t>Concepto</a:t>
            </a:r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Estructura de un arreglo</a:t>
            </a:r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Ejercicio practico</a:t>
            </a:r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Ejercicio practico</a:t>
            </a:r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Problemas a resolver</a:t>
            </a:r>
          </a:p>
        </p:txBody>
      </p:sp>
    </p:spTree>
    <p:extLst>
      <p:ext uri="{BB962C8B-B14F-4D97-AF65-F5344CB8AC3E}">
        <p14:creationId xmlns:p14="http://schemas.microsoft.com/office/powerpoint/2010/main" val="26519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 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60" y="1806152"/>
            <a:ext cx="4896544" cy="4224413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Definición:</a:t>
            </a:r>
          </a:p>
          <a:p>
            <a:pPr lvl="1" algn="just"/>
            <a:r>
              <a:rPr lang="es-MX" dirty="0"/>
              <a:t>Un </a:t>
            </a:r>
            <a:r>
              <a:rPr lang="es-MX" dirty="0" err="1"/>
              <a:t>array</a:t>
            </a:r>
            <a:r>
              <a:rPr lang="es-MX"/>
              <a:t> en Java es una estructura de datos que nos permite almacenar un conjunto de datos de un mismo </a:t>
            </a:r>
            <a:r>
              <a:rPr lang="es-MX" smtClean="0"/>
              <a:t>tipo.</a:t>
            </a:r>
            <a:endParaRPr lang="es-MX" dirty="0" smtClean="0"/>
          </a:p>
        </p:txBody>
      </p:sp>
      <p:pic>
        <p:nvPicPr>
          <p:cNvPr id="4" name="Picture 4" descr="Dominando los Arreglos en Java: Teoría y Práctica - Desarrollo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1" y="2651722"/>
            <a:ext cx="4586353" cy="3024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636001"/>
            <a:ext cx="9072563" cy="1290108"/>
          </a:xfrm>
        </p:spPr>
        <p:txBody>
          <a:bodyPr/>
          <a:lstStyle/>
          <a:p>
            <a:r>
              <a:rPr lang="es-MX" dirty="0" smtClean="0"/>
              <a:t>Tema 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776" y="1848818"/>
            <a:ext cx="9642435" cy="5232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tamaño de los </a:t>
            </a:r>
            <a:r>
              <a:rPr lang="es-MX" dirty="0" err="1"/>
              <a:t>arrays</a:t>
            </a:r>
            <a:r>
              <a:rPr lang="es-MX" dirty="0"/>
              <a:t> se declara en un primer momento y no puede cambiar luego durante la ejecución del programa, como sí puede hacerse en otros lenguajes.</a:t>
            </a:r>
            <a:endParaRPr lang="es-MX" dirty="0" smtClean="0"/>
          </a:p>
        </p:txBody>
      </p:sp>
      <p:pic>
        <p:nvPicPr>
          <p:cNvPr id="2050" name="Picture 2" descr="Java – Estructuras de datos – Arreglos | Dark[byt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09" y="4165954"/>
            <a:ext cx="5088607" cy="25846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8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636001"/>
            <a:ext cx="9072563" cy="1290108"/>
          </a:xfrm>
        </p:spPr>
        <p:txBody>
          <a:bodyPr/>
          <a:lstStyle/>
          <a:p>
            <a:r>
              <a:rPr lang="es-MX" dirty="0" smtClean="0"/>
              <a:t>Tema II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776" y="1848818"/>
            <a:ext cx="9642435" cy="5232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La sintaxis para declarar e inicializar un </a:t>
            </a:r>
            <a:r>
              <a:rPr lang="es-MX" dirty="0" err="1"/>
              <a:t>array</a:t>
            </a:r>
            <a:r>
              <a:rPr lang="es-MX" dirty="0"/>
              <a:t> será: </a:t>
            </a:r>
            <a:endParaRPr lang="es-MX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También podemos alternativamente usar esta declaración: </a:t>
            </a:r>
          </a:p>
          <a:p>
            <a:pPr marL="0" indent="0" algn="just">
              <a:buNone/>
            </a:pPr>
            <a:endParaRPr lang="es-MX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1871960" y="3006948"/>
            <a:ext cx="5904656" cy="7091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Tipo_de_variable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[ ]   </a:t>
            </a:r>
            <a:r>
              <a:rPr lang="es-MX" dirty="0" err="1">
                <a:solidFill>
                  <a:srgbClr val="CCCCCC"/>
                </a:solidFill>
                <a:latin typeface="Consolas" panose="020B0609020204030204" pitchFamily="49" charset="0"/>
              </a:rPr>
              <a:t>Nombre_del_array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Tipo_de_variable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[dimensión]; 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71960" y="5166469"/>
            <a:ext cx="5904656" cy="10175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Tipo_de_variable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[ ]  </a:t>
            </a:r>
            <a:r>
              <a:rPr lang="es-MX" dirty="0" err="1">
                <a:solidFill>
                  <a:srgbClr val="CCCCCC"/>
                </a:solidFill>
                <a:latin typeface="Consolas" panose="020B0609020204030204" pitchFamily="49" charset="0"/>
              </a:rPr>
              <a:t>Nombre_del_array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s-MX" dirty="0" err="1">
                <a:solidFill>
                  <a:srgbClr val="CCCCCC"/>
                </a:solidFill>
                <a:latin typeface="Consolas" panose="020B0609020204030204" pitchFamily="49" charset="0"/>
              </a:rPr>
              <a:t>Nombre_del_array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Tipo_de_variable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[dimensión]; 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769" y="1600093"/>
            <a:ext cx="4536504" cy="559256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 tipo de variable puede ser cualquiera de los admitidos por </a:t>
            </a:r>
            <a:r>
              <a:rPr lang="es-MX" dirty="0" smtClean="0"/>
              <a:t>Java.  Ejemplos </a:t>
            </a:r>
            <a:r>
              <a:rPr lang="es-MX" dirty="0"/>
              <a:t>de declaración e inicialización con valores por defecto de </a:t>
            </a:r>
            <a:r>
              <a:rPr lang="es-MX" dirty="0" err="1"/>
              <a:t>arrays</a:t>
            </a:r>
            <a:r>
              <a:rPr lang="es-MX" dirty="0"/>
              <a:t> usando todos los tipos de variables Java, serían: </a:t>
            </a:r>
            <a:endParaRPr lang="es-MX" sz="4400" dirty="0"/>
          </a:p>
        </p:txBody>
      </p:sp>
      <p:sp>
        <p:nvSpPr>
          <p:cNvPr id="2" name="Rectángulo 1"/>
          <p:cNvSpPr/>
          <p:nvPr/>
        </p:nvSpPr>
        <p:spPr>
          <a:xfrm>
            <a:off x="5040312" y="2358157"/>
            <a:ext cx="5038725" cy="34849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edad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edad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edad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edad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estatura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estatura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estado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sexo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 ]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9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680" y="2430165"/>
            <a:ext cx="9072563" cy="2952328"/>
          </a:xfrm>
        </p:spPr>
        <p:txBody>
          <a:bodyPr>
            <a:normAutofit/>
          </a:bodyPr>
          <a:lstStyle/>
          <a:p>
            <a:pPr algn="ctr"/>
            <a:endParaRPr lang="es-MX" sz="4500" dirty="0" smtClean="0"/>
          </a:p>
          <a:p>
            <a:pPr algn="ctr"/>
            <a:r>
              <a:rPr lang="es-MX" sz="4500" dirty="0" smtClean="0"/>
              <a:t>Ejercicios practico</a:t>
            </a:r>
            <a:endParaRPr lang="es-MX" sz="4500" dirty="0"/>
          </a:p>
        </p:txBody>
      </p:sp>
    </p:spTree>
    <p:extLst>
      <p:ext uri="{BB962C8B-B14F-4D97-AF65-F5344CB8AC3E}">
        <p14:creationId xmlns:p14="http://schemas.microsoft.com/office/powerpoint/2010/main" val="293954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680" y="845989"/>
            <a:ext cx="9072563" cy="64807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Ejercicio 1</a:t>
            </a:r>
          </a:p>
          <a:p>
            <a:pPr lvl="1" algn="just">
              <a:buFontTx/>
              <a:buChar char="-"/>
            </a:pPr>
            <a:r>
              <a:rPr lang="es-MX" dirty="0" smtClean="0"/>
              <a:t>Crea </a:t>
            </a:r>
            <a:r>
              <a:rPr lang="es-MX" dirty="0"/>
              <a:t>un </a:t>
            </a:r>
            <a:r>
              <a:rPr lang="es-MX" dirty="0" err="1"/>
              <a:t>array</a:t>
            </a:r>
            <a:r>
              <a:rPr lang="es-MX" dirty="0"/>
              <a:t> numérico con 5 elementos. Los números de cada elemento deben ser valores pedidos por teclado al usuario. Muestra por consola el índice y el valor al que corresponde. </a:t>
            </a:r>
            <a:endParaRPr lang="es-MX" dirty="0" smtClean="0"/>
          </a:p>
          <a:p>
            <a:pPr lvl="1" algn="just">
              <a:buFontTx/>
              <a:buChar char="-"/>
            </a:pPr>
            <a:r>
              <a:rPr lang="es-MX" dirty="0" smtClean="0"/>
              <a:t>Debes </a:t>
            </a:r>
            <a:r>
              <a:rPr lang="es-MX" dirty="0"/>
              <a:t>utiliza bucles tanto para pedir los valores de los elementos del </a:t>
            </a:r>
            <a:r>
              <a:rPr lang="es-MX" dirty="0" err="1"/>
              <a:t>array</a:t>
            </a:r>
            <a:r>
              <a:rPr lang="es-MX" dirty="0"/>
              <a:t> como para mostrar su contenido por pantalla. </a:t>
            </a:r>
            <a:endParaRPr lang="es-MX" dirty="0" smtClean="0"/>
          </a:p>
          <a:p>
            <a:pPr lvl="1" algn="just">
              <a:buFontTx/>
              <a:buChar char="-"/>
            </a:pPr>
            <a:r>
              <a:rPr lang="es-MX" dirty="0" smtClean="0"/>
              <a:t>Ejemplo</a:t>
            </a:r>
            <a:r>
              <a:rPr lang="es-MX" dirty="0"/>
              <a:t>: Introducimos los valores 2, 4, 5, 8 y 10 </a:t>
            </a:r>
            <a:r>
              <a:rPr lang="es-MX" dirty="0" smtClean="0"/>
              <a:t>.</a:t>
            </a:r>
          </a:p>
          <a:p>
            <a:pPr lvl="1" algn="just">
              <a:buFontTx/>
              <a:buChar char="-"/>
            </a:pPr>
            <a:r>
              <a:rPr lang="es-MX" dirty="0" smtClean="0"/>
              <a:t>Lo </a:t>
            </a:r>
            <a:r>
              <a:rPr lang="es-MX" dirty="0"/>
              <a:t>que se tiene que mostrar por consola  sería: </a:t>
            </a:r>
            <a:endParaRPr lang="es-MX" dirty="0" smtClean="0"/>
          </a:p>
          <a:p>
            <a:pPr lvl="1" algn="just">
              <a:buFontTx/>
              <a:buChar char="-"/>
            </a:pPr>
            <a:r>
              <a:rPr lang="es-MX" dirty="0" smtClean="0"/>
              <a:t>En </a:t>
            </a:r>
            <a:r>
              <a:rPr lang="es-MX" dirty="0"/>
              <a:t>el </a:t>
            </a:r>
            <a:r>
              <a:rPr lang="es-MX" dirty="0" err="1"/>
              <a:t>indice</a:t>
            </a:r>
            <a:r>
              <a:rPr lang="es-MX" dirty="0"/>
              <a:t> 0 esta el valor 2 </a:t>
            </a:r>
            <a:endParaRPr lang="es-MX" dirty="0" smtClean="0"/>
          </a:p>
          <a:p>
            <a:pPr lvl="1" algn="just">
              <a:buFontTx/>
              <a:buChar char="-"/>
            </a:pPr>
            <a:r>
              <a:rPr lang="es-MX" dirty="0" smtClean="0"/>
              <a:t>En </a:t>
            </a:r>
            <a:r>
              <a:rPr lang="es-MX" dirty="0"/>
              <a:t>el </a:t>
            </a:r>
            <a:r>
              <a:rPr lang="es-MX" dirty="0" err="1"/>
              <a:t>indice</a:t>
            </a:r>
            <a:r>
              <a:rPr lang="es-MX" dirty="0"/>
              <a:t> 1 esta el valor 4 </a:t>
            </a:r>
            <a:endParaRPr lang="es-MX" dirty="0" smtClean="0"/>
          </a:p>
          <a:p>
            <a:pPr lvl="1" algn="just">
              <a:buFontTx/>
              <a:buChar char="-"/>
            </a:pPr>
            <a:r>
              <a:rPr lang="es-MX" dirty="0" smtClean="0"/>
              <a:t>En </a:t>
            </a:r>
            <a:r>
              <a:rPr lang="es-MX" dirty="0"/>
              <a:t>el </a:t>
            </a:r>
            <a:r>
              <a:rPr lang="es-MX" dirty="0" err="1"/>
              <a:t>indice</a:t>
            </a:r>
            <a:r>
              <a:rPr lang="es-MX" dirty="0"/>
              <a:t> 2 esta el valor 5 </a:t>
            </a:r>
            <a:endParaRPr lang="es-MX" dirty="0" smtClean="0"/>
          </a:p>
          <a:p>
            <a:pPr lvl="1" algn="just">
              <a:buFontTx/>
              <a:buChar char="-"/>
            </a:pPr>
            <a:r>
              <a:rPr lang="es-MX" dirty="0" smtClean="0"/>
              <a:t>En </a:t>
            </a:r>
            <a:r>
              <a:rPr lang="es-MX" dirty="0"/>
              <a:t>el </a:t>
            </a:r>
            <a:r>
              <a:rPr lang="es-MX" dirty="0" err="1"/>
              <a:t>indice</a:t>
            </a:r>
            <a:r>
              <a:rPr lang="es-MX" dirty="0"/>
              <a:t> 3 esta el valor </a:t>
            </a:r>
            <a:r>
              <a:rPr lang="es-MX" dirty="0" smtClean="0"/>
              <a:t>8</a:t>
            </a:r>
          </a:p>
          <a:p>
            <a:pPr lvl="1" algn="just">
              <a:buFontTx/>
              <a:buChar char="-"/>
            </a:pPr>
            <a:r>
              <a:rPr lang="es-MX" dirty="0" smtClean="0"/>
              <a:t>En </a:t>
            </a:r>
            <a:r>
              <a:rPr lang="es-MX" dirty="0"/>
              <a:t>el </a:t>
            </a:r>
            <a:r>
              <a:rPr lang="es-MX" dirty="0" err="1"/>
              <a:t>indice</a:t>
            </a:r>
            <a:r>
              <a:rPr lang="es-MX" dirty="0"/>
              <a:t> 4 esta el valor 10 </a:t>
            </a:r>
          </a:p>
        </p:txBody>
      </p:sp>
    </p:spTree>
    <p:extLst>
      <p:ext uri="{BB962C8B-B14F-4D97-AF65-F5344CB8AC3E}">
        <p14:creationId xmlns:p14="http://schemas.microsoft.com/office/powerpoint/2010/main" val="6282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680" y="990005"/>
            <a:ext cx="9072563" cy="60486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 smtClean="0"/>
              <a:t>Ejercicio 2</a:t>
            </a:r>
          </a:p>
          <a:p>
            <a:pPr lvl="1" algn="just"/>
            <a:r>
              <a:rPr lang="es-MX" dirty="0" smtClean="0"/>
              <a:t>Crea </a:t>
            </a:r>
            <a:r>
              <a:rPr lang="es-MX" dirty="0"/>
              <a:t>un programa en el que se pida por consola el nombre de 2 alumnos y la nota de cada uno de ellos como valor numérico. El resultado que debe mostrarse es el nombre de cada alumno, su nota y su </a:t>
            </a:r>
            <a:r>
              <a:rPr lang="es-MX" dirty="0" smtClean="0"/>
              <a:t>calificación </a:t>
            </a:r>
            <a:r>
              <a:rPr lang="es-MX" dirty="0"/>
              <a:t>como texto (Sobresaliente, Notable, Bien o Suspenso). </a:t>
            </a:r>
            <a:endParaRPr lang="es-MX" dirty="0" smtClean="0"/>
          </a:p>
          <a:p>
            <a:pPr lvl="1" algn="just"/>
            <a:r>
              <a:rPr lang="es-MX" dirty="0" smtClean="0"/>
              <a:t>Para </a:t>
            </a:r>
            <a:r>
              <a:rPr lang="es-MX" dirty="0"/>
              <a:t>ello crea un </a:t>
            </a:r>
            <a:r>
              <a:rPr lang="es-MX" dirty="0" err="1"/>
              <a:t>array</a:t>
            </a:r>
            <a:r>
              <a:rPr lang="es-MX" dirty="0"/>
              <a:t> numérico y otro de </a:t>
            </a:r>
            <a:r>
              <a:rPr lang="es-MX" dirty="0" err="1"/>
              <a:t>String</a:t>
            </a:r>
            <a:r>
              <a:rPr lang="es-MX" dirty="0"/>
              <a:t> (ambos unidimensionales</a:t>
            </a:r>
            <a:r>
              <a:rPr lang="es-MX" dirty="0" smtClean="0"/>
              <a:t>).</a:t>
            </a:r>
          </a:p>
          <a:p>
            <a:pPr lvl="1" algn="just"/>
            <a:r>
              <a:rPr lang="es-MX" dirty="0" smtClean="0"/>
              <a:t>En </a:t>
            </a:r>
            <a:r>
              <a:rPr lang="es-MX" dirty="0"/>
              <a:t>el </a:t>
            </a:r>
            <a:r>
              <a:rPr lang="es-MX" dirty="0" err="1"/>
              <a:t>array</a:t>
            </a:r>
            <a:r>
              <a:rPr lang="es-MX" dirty="0"/>
              <a:t> numérico se insertarán las calificaciones facilitadas por el usuario entre 0 y 10 (debemos controlar que inserte una nota valida), </a:t>
            </a:r>
            <a:r>
              <a:rPr lang="es-MX" dirty="0" smtClean="0"/>
              <a:t>considerando que sean </a:t>
            </a:r>
            <a:r>
              <a:rPr lang="es-MX" dirty="0"/>
              <a:t>decimal</a:t>
            </a:r>
            <a:r>
              <a:rPr lang="es-MX" dirty="0" smtClean="0"/>
              <a:t>.</a:t>
            </a:r>
          </a:p>
          <a:p>
            <a:pPr lvl="1" algn="just"/>
            <a:r>
              <a:rPr lang="es-MX" dirty="0" smtClean="0"/>
              <a:t>En </a:t>
            </a:r>
            <a:r>
              <a:rPr lang="es-MX" dirty="0"/>
              <a:t>el </a:t>
            </a:r>
            <a:r>
              <a:rPr lang="es-MX" dirty="0" err="1"/>
              <a:t>array</a:t>
            </a:r>
            <a:r>
              <a:rPr lang="es-MX" dirty="0"/>
              <a:t> de </a:t>
            </a:r>
            <a:r>
              <a:rPr lang="es-MX" dirty="0" err="1"/>
              <a:t>Strings</a:t>
            </a:r>
            <a:r>
              <a:rPr lang="es-MX" dirty="0"/>
              <a:t> se insertarán los nombres de los alumnos. Crea también un </a:t>
            </a:r>
            <a:r>
              <a:rPr lang="es-MX" dirty="0" err="1"/>
              <a:t>array</a:t>
            </a:r>
            <a:r>
              <a:rPr lang="es-MX" dirty="0"/>
              <a:t> de </a:t>
            </a:r>
            <a:r>
              <a:rPr lang="es-MX" dirty="0" err="1"/>
              <a:t>String</a:t>
            </a:r>
            <a:r>
              <a:rPr lang="es-MX" dirty="0"/>
              <a:t> donde insertaremos el resultado de la nota con palabras admitiéndose estos valores: Sobresaliente, Notable, Bien o Suspenso. </a:t>
            </a:r>
            <a:endParaRPr lang="es-MX" dirty="0" smtClean="0"/>
          </a:p>
          <a:p>
            <a:pPr lvl="1" algn="just"/>
            <a:r>
              <a:rPr lang="es-MX" dirty="0" smtClean="0"/>
              <a:t>El </a:t>
            </a:r>
            <a:r>
              <a:rPr lang="es-MX" dirty="0"/>
              <a:t>programa debe comprobar la nota de cada alumno teniendo en cuenta esta </a:t>
            </a:r>
            <a:r>
              <a:rPr lang="es-MX" dirty="0" smtClean="0"/>
              <a:t>equivalencia:</a:t>
            </a:r>
          </a:p>
          <a:p>
            <a:pPr lvl="2" algn="just"/>
            <a:r>
              <a:rPr lang="es-MX" dirty="0" smtClean="0"/>
              <a:t>Si </a:t>
            </a:r>
            <a:r>
              <a:rPr lang="es-MX" dirty="0"/>
              <a:t>la nota está entre 0 y 4,99 será un </a:t>
            </a:r>
            <a:r>
              <a:rPr lang="es-MX" dirty="0" smtClean="0"/>
              <a:t>Suspenso</a:t>
            </a:r>
          </a:p>
          <a:p>
            <a:pPr lvl="2" algn="just"/>
            <a:r>
              <a:rPr lang="es-MX" dirty="0" smtClean="0"/>
              <a:t>Si </a:t>
            </a:r>
            <a:r>
              <a:rPr lang="es-MX" dirty="0"/>
              <a:t>la nota está entre 5 y 6,99 será un Bien. </a:t>
            </a:r>
            <a:endParaRPr lang="es-MX" dirty="0" smtClean="0"/>
          </a:p>
          <a:p>
            <a:pPr lvl="2" algn="just"/>
            <a:r>
              <a:rPr lang="es-MX" dirty="0" smtClean="0"/>
              <a:t>Si </a:t>
            </a:r>
            <a:r>
              <a:rPr lang="es-MX" dirty="0"/>
              <a:t>la nota está entre 7 y 8,99 será un Notable. </a:t>
            </a:r>
            <a:endParaRPr lang="es-MX" dirty="0" smtClean="0"/>
          </a:p>
          <a:p>
            <a:pPr lvl="2" algn="just"/>
            <a:r>
              <a:rPr lang="es-MX" dirty="0" smtClean="0"/>
              <a:t>Si </a:t>
            </a:r>
            <a:r>
              <a:rPr lang="es-MX" dirty="0"/>
              <a:t>la nota está entre 9 y 10 será un Sobresaliente. </a:t>
            </a:r>
          </a:p>
        </p:txBody>
      </p:sp>
    </p:spTree>
    <p:extLst>
      <p:ext uri="{BB962C8B-B14F-4D97-AF65-F5344CB8AC3E}">
        <p14:creationId xmlns:p14="http://schemas.microsoft.com/office/powerpoint/2010/main" val="382226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532</Words>
  <Application>Microsoft Office PowerPoint</Application>
  <PresentationFormat>Personalizado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Tema de Office</vt:lpstr>
      <vt:lpstr>UNIDAD II</vt:lpstr>
      <vt:lpstr>Contenido</vt:lpstr>
      <vt:lpstr>Tema I</vt:lpstr>
      <vt:lpstr>Tema I</vt:lpstr>
      <vt:lpstr>Tema II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UTEQ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Office 2004 Test Drive</dc:creator>
  <cp:lastModifiedBy>soporte</cp:lastModifiedBy>
  <cp:revision>62</cp:revision>
  <cp:lastPrinted>2015-05-18T17:10:13Z</cp:lastPrinted>
  <dcterms:created xsi:type="dcterms:W3CDTF">2013-10-28T16:38:54Z</dcterms:created>
  <dcterms:modified xsi:type="dcterms:W3CDTF">2024-01-24T19:29:35Z</dcterms:modified>
</cp:coreProperties>
</file>