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8" r:id="rId3"/>
    <p:sldId id="269" r:id="rId4"/>
    <p:sldId id="270" r:id="rId5"/>
    <p:sldId id="271" r:id="rId6"/>
    <p:sldId id="272" r:id="rId7"/>
    <p:sldId id="273" r:id="rId8"/>
    <p:sldId id="274" r:id="rId9"/>
  </p:sldIdLst>
  <p:sldSz cx="10080625" cy="7740650"/>
  <p:notesSz cx="6858000" cy="9144000"/>
  <p:defaultTextStyle>
    <a:defPPr>
      <a:defRPr lang="es-ES_tradnl"/>
    </a:defPPr>
    <a:lvl1pPr marL="0" algn="l" defTabSz="509138" rtl="0" eaLnBrk="1" latinLnBrk="0" hangingPunct="1">
      <a:defRPr sz="2004" kern="1200">
        <a:solidFill>
          <a:schemeClr val="tx1"/>
        </a:solidFill>
        <a:latin typeface="+mn-lt"/>
        <a:ea typeface="+mn-ea"/>
        <a:cs typeface="+mn-cs"/>
      </a:defRPr>
    </a:lvl1pPr>
    <a:lvl2pPr marL="509138" algn="l" defTabSz="509138" rtl="0" eaLnBrk="1" latinLnBrk="0" hangingPunct="1">
      <a:defRPr sz="2004" kern="1200">
        <a:solidFill>
          <a:schemeClr val="tx1"/>
        </a:solidFill>
        <a:latin typeface="+mn-lt"/>
        <a:ea typeface="+mn-ea"/>
        <a:cs typeface="+mn-cs"/>
      </a:defRPr>
    </a:lvl2pPr>
    <a:lvl3pPr marL="1018276" algn="l" defTabSz="509138" rtl="0" eaLnBrk="1" latinLnBrk="0" hangingPunct="1">
      <a:defRPr sz="2004" kern="1200">
        <a:solidFill>
          <a:schemeClr val="tx1"/>
        </a:solidFill>
        <a:latin typeface="+mn-lt"/>
        <a:ea typeface="+mn-ea"/>
        <a:cs typeface="+mn-cs"/>
      </a:defRPr>
    </a:lvl3pPr>
    <a:lvl4pPr marL="1527414" algn="l" defTabSz="509138" rtl="0" eaLnBrk="1" latinLnBrk="0" hangingPunct="1">
      <a:defRPr sz="2004" kern="1200">
        <a:solidFill>
          <a:schemeClr val="tx1"/>
        </a:solidFill>
        <a:latin typeface="+mn-lt"/>
        <a:ea typeface="+mn-ea"/>
        <a:cs typeface="+mn-cs"/>
      </a:defRPr>
    </a:lvl4pPr>
    <a:lvl5pPr marL="2036552" algn="l" defTabSz="509138" rtl="0" eaLnBrk="1" latinLnBrk="0" hangingPunct="1">
      <a:defRPr sz="2004" kern="1200">
        <a:solidFill>
          <a:schemeClr val="tx1"/>
        </a:solidFill>
        <a:latin typeface="+mn-lt"/>
        <a:ea typeface="+mn-ea"/>
        <a:cs typeface="+mn-cs"/>
      </a:defRPr>
    </a:lvl5pPr>
    <a:lvl6pPr marL="2545690" algn="l" defTabSz="509138" rtl="0" eaLnBrk="1" latinLnBrk="0" hangingPunct="1">
      <a:defRPr sz="2004" kern="1200">
        <a:solidFill>
          <a:schemeClr val="tx1"/>
        </a:solidFill>
        <a:latin typeface="+mn-lt"/>
        <a:ea typeface="+mn-ea"/>
        <a:cs typeface="+mn-cs"/>
      </a:defRPr>
    </a:lvl6pPr>
    <a:lvl7pPr marL="3054828" algn="l" defTabSz="509138" rtl="0" eaLnBrk="1" latinLnBrk="0" hangingPunct="1">
      <a:defRPr sz="2004" kern="1200">
        <a:solidFill>
          <a:schemeClr val="tx1"/>
        </a:solidFill>
        <a:latin typeface="+mn-lt"/>
        <a:ea typeface="+mn-ea"/>
        <a:cs typeface="+mn-cs"/>
      </a:defRPr>
    </a:lvl7pPr>
    <a:lvl8pPr marL="3563965" algn="l" defTabSz="509138" rtl="0" eaLnBrk="1" latinLnBrk="0" hangingPunct="1">
      <a:defRPr sz="2004" kern="1200">
        <a:solidFill>
          <a:schemeClr val="tx1"/>
        </a:solidFill>
        <a:latin typeface="+mn-lt"/>
        <a:ea typeface="+mn-ea"/>
        <a:cs typeface="+mn-cs"/>
      </a:defRPr>
    </a:lvl8pPr>
    <a:lvl9pPr marL="4073103" algn="l" defTabSz="509138" rtl="0" eaLnBrk="1" latinLnBrk="0" hangingPunct="1">
      <a:defRPr sz="20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8"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7"/>
    <p:restoredTop sz="94684"/>
  </p:normalViewPr>
  <p:slideViewPr>
    <p:cSldViewPr snapToObjects="1">
      <p:cViewPr varScale="1">
        <p:scale>
          <a:sx n="62" d="100"/>
          <a:sy n="62" d="100"/>
        </p:scale>
        <p:origin x="1338" y="60"/>
      </p:cViewPr>
      <p:guideLst>
        <p:guide orient="horz" pos="2438"/>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6047" y="2404619"/>
            <a:ext cx="8568531" cy="1659223"/>
          </a:xfrm>
        </p:spPr>
        <p:txBody>
          <a:bodyPr/>
          <a:lstStyle/>
          <a:p>
            <a:r>
              <a:rPr lang="es-ES_tradnl"/>
              <a:t>Clic para editar título</a:t>
            </a:r>
          </a:p>
        </p:txBody>
      </p:sp>
      <p:sp>
        <p:nvSpPr>
          <p:cNvPr id="3" name="Subtítulo 2"/>
          <p:cNvSpPr>
            <a:spLocks noGrp="1"/>
          </p:cNvSpPr>
          <p:nvPr>
            <p:ph type="subTitle" idx="1"/>
          </p:nvPr>
        </p:nvSpPr>
        <p:spPr>
          <a:xfrm>
            <a:off x="1512094" y="4386368"/>
            <a:ext cx="7056438" cy="1978166"/>
          </a:xfrm>
        </p:spPr>
        <p:txBody>
          <a:bodyPr/>
          <a:lstStyle>
            <a:lvl1pPr marL="0" indent="0" algn="ctr">
              <a:buNone/>
              <a:defRPr>
                <a:solidFill>
                  <a:schemeClr val="tx1">
                    <a:tint val="75000"/>
                  </a:schemeClr>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8453" y="309985"/>
            <a:ext cx="2268141" cy="66046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504031" y="309985"/>
            <a:ext cx="6636411" cy="66046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96300" y="4974085"/>
            <a:ext cx="8568531" cy="1537379"/>
          </a:xfrm>
        </p:spPr>
        <p:txBody>
          <a:bodyPr anchor="t"/>
          <a:lstStyle>
            <a:lvl1pPr algn="l">
              <a:defRPr sz="4410" b="1" cap="all"/>
            </a:lvl1pPr>
          </a:lstStyle>
          <a:p>
            <a:r>
              <a:rPr lang="es-ES_tradnl"/>
              <a:t>Clic para editar título</a:t>
            </a:r>
          </a:p>
        </p:txBody>
      </p:sp>
      <p:sp>
        <p:nvSpPr>
          <p:cNvPr id="3" name="Marcador de texto 2"/>
          <p:cNvSpPr>
            <a:spLocks noGrp="1"/>
          </p:cNvSpPr>
          <p:nvPr>
            <p:ph type="body" idx="1"/>
          </p:nvPr>
        </p:nvSpPr>
        <p:spPr>
          <a:xfrm>
            <a:off x="796300" y="3280818"/>
            <a:ext cx="8568531" cy="1693267"/>
          </a:xfrm>
        </p:spPr>
        <p:txBody>
          <a:bodyPr anchor="b"/>
          <a:lstStyle>
            <a:lvl1pPr marL="0" indent="0">
              <a:buNone/>
              <a:defRPr sz="2205">
                <a:solidFill>
                  <a:schemeClr val="tx1">
                    <a:tint val="75000"/>
                  </a:schemeClr>
                </a:solidFill>
              </a:defRPr>
            </a:lvl1pPr>
            <a:lvl2pPr marL="504017" indent="0">
              <a:buNone/>
              <a:defRPr sz="1984">
                <a:solidFill>
                  <a:schemeClr val="tx1">
                    <a:tint val="75000"/>
                  </a:schemeClr>
                </a:solidFill>
              </a:defRPr>
            </a:lvl2pPr>
            <a:lvl3pPr marL="1008035" indent="0">
              <a:buNone/>
              <a:defRPr sz="1764">
                <a:solidFill>
                  <a:schemeClr val="tx1">
                    <a:tint val="75000"/>
                  </a:schemeClr>
                </a:solidFill>
              </a:defRPr>
            </a:lvl3pPr>
            <a:lvl4pPr marL="1512052" indent="0">
              <a:buNone/>
              <a:defRPr sz="1543">
                <a:solidFill>
                  <a:schemeClr val="tx1">
                    <a:tint val="75000"/>
                  </a:schemeClr>
                </a:solidFill>
              </a:defRPr>
            </a:lvl4pPr>
            <a:lvl5pPr marL="2016069" indent="0">
              <a:buNone/>
              <a:defRPr sz="1543">
                <a:solidFill>
                  <a:schemeClr val="tx1">
                    <a:tint val="75000"/>
                  </a:schemeClr>
                </a:solidFill>
              </a:defRPr>
            </a:lvl5pPr>
            <a:lvl6pPr marL="2520086" indent="0">
              <a:buNone/>
              <a:defRPr sz="1543">
                <a:solidFill>
                  <a:schemeClr val="tx1">
                    <a:tint val="75000"/>
                  </a:schemeClr>
                </a:solidFill>
              </a:defRPr>
            </a:lvl6pPr>
            <a:lvl7pPr marL="3024104" indent="0">
              <a:buNone/>
              <a:defRPr sz="1543">
                <a:solidFill>
                  <a:schemeClr val="tx1">
                    <a:tint val="75000"/>
                  </a:schemeClr>
                </a:solidFill>
              </a:defRPr>
            </a:lvl7pPr>
            <a:lvl8pPr marL="3528121" indent="0">
              <a:buNone/>
              <a:defRPr sz="1543">
                <a:solidFill>
                  <a:schemeClr val="tx1">
                    <a:tint val="75000"/>
                  </a:schemeClr>
                </a:solidFill>
              </a:defRPr>
            </a:lvl8pPr>
            <a:lvl9pPr marL="4032138" indent="0">
              <a:buNone/>
              <a:defRPr sz="1543">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504031" y="1806152"/>
            <a:ext cx="4452276" cy="5108471"/>
          </a:xfrm>
        </p:spPr>
        <p:txBody>
          <a:bodyPr/>
          <a:lstStyle>
            <a:lvl1pPr>
              <a:defRPr sz="3087"/>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5124318" y="1806152"/>
            <a:ext cx="4452276" cy="5108471"/>
          </a:xfrm>
        </p:spPr>
        <p:txBody>
          <a:bodyPr/>
          <a:lstStyle>
            <a:lvl1pPr>
              <a:defRPr sz="3087"/>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504031" y="1732688"/>
            <a:ext cx="4454027" cy="722102"/>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_tradnl"/>
              <a:t>Haga clic para modificar el estilo de texto del patrón</a:t>
            </a:r>
          </a:p>
        </p:txBody>
      </p:sp>
      <p:sp>
        <p:nvSpPr>
          <p:cNvPr id="4" name="Marcador de contenido 3"/>
          <p:cNvSpPr>
            <a:spLocks noGrp="1"/>
          </p:cNvSpPr>
          <p:nvPr>
            <p:ph sz="half" idx="2"/>
          </p:nvPr>
        </p:nvSpPr>
        <p:spPr>
          <a:xfrm>
            <a:off x="504031" y="2454790"/>
            <a:ext cx="4454027" cy="445983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5120818" y="1732688"/>
            <a:ext cx="4455776" cy="722102"/>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5120818" y="2454790"/>
            <a:ext cx="4455776" cy="445983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04032" y="308193"/>
            <a:ext cx="3316456" cy="1311610"/>
          </a:xfrm>
        </p:spPr>
        <p:txBody>
          <a:bodyPr anchor="b"/>
          <a:lstStyle>
            <a:lvl1pPr algn="l">
              <a:defRPr sz="2205" b="1"/>
            </a:lvl1pPr>
          </a:lstStyle>
          <a:p>
            <a:r>
              <a:rPr lang="es-ES_tradnl"/>
              <a:t>Clic para editar título</a:t>
            </a:r>
          </a:p>
        </p:txBody>
      </p:sp>
      <p:sp>
        <p:nvSpPr>
          <p:cNvPr id="3" name="Marcador de contenido 2"/>
          <p:cNvSpPr>
            <a:spLocks noGrp="1"/>
          </p:cNvSpPr>
          <p:nvPr>
            <p:ph idx="1"/>
          </p:nvPr>
        </p:nvSpPr>
        <p:spPr>
          <a:xfrm>
            <a:off x="3941245" y="308193"/>
            <a:ext cx="5635349" cy="6606430"/>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504032" y="1619803"/>
            <a:ext cx="3316456" cy="5294820"/>
          </a:xfrm>
        </p:spPr>
        <p:txBody>
          <a:bodyPr/>
          <a:lstStyle>
            <a:lvl1pPr marL="0" indent="0">
              <a:buNone/>
              <a:defRPr sz="1543"/>
            </a:lvl1pPr>
            <a:lvl2pPr marL="504017" indent="0">
              <a:buNone/>
              <a:defRPr sz="1323"/>
            </a:lvl2pPr>
            <a:lvl3pPr marL="1008035" indent="0">
              <a:buNone/>
              <a:defRPr sz="1102"/>
            </a:lvl3pPr>
            <a:lvl4pPr marL="1512052" indent="0">
              <a:buNone/>
              <a:defRPr sz="992"/>
            </a:lvl4pPr>
            <a:lvl5pPr marL="2016069" indent="0">
              <a:buNone/>
              <a:defRPr sz="992"/>
            </a:lvl5pPr>
            <a:lvl6pPr marL="2520086" indent="0">
              <a:buNone/>
              <a:defRPr sz="992"/>
            </a:lvl6pPr>
            <a:lvl7pPr marL="3024104" indent="0">
              <a:buNone/>
              <a:defRPr sz="992"/>
            </a:lvl7pPr>
            <a:lvl8pPr marL="3528121" indent="0">
              <a:buNone/>
              <a:defRPr sz="992"/>
            </a:lvl8pPr>
            <a:lvl9pPr marL="4032138" indent="0">
              <a:buNone/>
              <a:defRPr sz="992"/>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975873" y="5418455"/>
            <a:ext cx="6048375" cy="639679"/>
          </a:xfrm>
        </p:spPr>
        <p:txBody>
          <a:bodyPr anchor="b"/>
          <a:lstStyle>
            <a:lvl1pPr algn="l">
              <a:defRPr sz="2205" b="1"/>
            </a:lvl1pPr>
          </a:lstStyle>
          <a:p>
            <a:r>
              <a:rPr lang="es-ES_tradnl"/>
              <a:t>Clic para editar título</a:t>
            </a:r>
          </a:p>
        </p:txBody>
      </p:sp>
      <p:sp>
        <p:nvSpPr>
          <p:cNvPr id="3" name="Marcador de posición de imagen 2"/>
          <p:cNvSpPr>
            <a:spLocks noGrp="1"/>
          </p:cNvSpPr>
          <p:nvPr>
            <p:ph type="pic" idx="1"/>
          </p:nvPr>
        </p:nvSpPr>
        <p:spPr>
          <a:xfrm>
            <a:off x="1975873" y="691641"/>
            <a:ext cx="6048375" cy="4644390"/>
          </a:xfrm>
        </p:spPr>
        <p:txBody>
          <a:bodyPr/>
          <a:lstStyle>
            <a:lvl1pPr marL="0" indent="0">
              <a:buNone/>
              <a:defRPr sz="3528"/>
            </a:lvl1pPr>
            <a:lvl2pPr marL="504017" indent="0">
              <a:buNone/>
              <a:defRPr sz="3087"/>
            </a:lvl2pPr>
            <a:lvl3pPr marL="1008035" indent="0">
              <a:buNone/>
              <a:defRPr sz="2646"/>
            </a:lvl3pPr>
            <a:lvl4pPr marL="1512052" indent="0">
              <a:buNone/>
              <a:defRPr sz="2205"/>
            </a:lvl4pPr>
            <a:lvl5pPr marL="2016069" indent="0">
              <a:buNone/>
              <a:defRPr sz="2205"/>
            </a:lvl5pPr>
            <a:lvl6pPr marL="2520086" indent="0">
              <a:buNone/>
              <a:defRPr sz="2205"/>
            </a:lvl6pPr>
            <a:lvl7pPr marL="3024104" indent="0">
              <a:buNone/>
              <a:defRPr sz="2205"/>
            </a:lvl7pPr>
            <a:lvl8pPr marL="3528121" indent="0">
              <a:buNone/>
              <a:defRPr sz="2205"/>
            </a:lvl8pPr>
            <a:lvl9pPr marL="4032138" indent="0">
              <a:buNone/>
              <a:defRPr sz="2205"/>
            </a:lvl9pPr>
          </a:lstStyle>
          <a:p>
            <a:endParaRPr lang="es-ES_tradnl"/>
          </a:p>
        </p:txBody>
      </p:sp>
      <p:sp>
        <p:nvSpPr>
          <p:cNvPr id="4" name="Marcador de texto 3"/>
          <p:cNvSpPr>
            <a:spLocks noGrp="1"/>
          </p:cNvSpPr>
          <p:nvPr>
            <p:ph type="body" sz="half" idx="2"/>
          </p:nvPr>
        </p:nvSpPr>
        <p:spPr>
          <a:xfrm>
            <a:off x="1975873" y="6058134"/>
            <a:ext cx="6048375" cy="908451"/>
          </a:xfrm>
        </p:spPr>
        <p:txBody>
          <a:bodyPr/>
          <a:lstStyle>
            <a:lvl1pPr marL="0" indent="0">
              <a:buNone/>
              <a:defRPr sz="1543"/>
            </a:lvl1pPr>
            <a:lvl2pPr marL="504017" indent="0">
              <a:buNone/>
              <a:defRPr sz="1323"/>
            </a:lvl2pPr>
            <a:lvl3pPr marL="1008035" indent="0">
              <a:buNone/>
              <a:defRPr sz="1102"/>
            </a:lvl3pPr>
            <a:lvl4pPr marL="1512052" indent="0">
              <a:buNone/>
              <a:defRPr sz="992"/>
            </a:lvl4pPr>
            <a:lvl5pPr marL="2016069" indent="0">
              <a:buNone/>
              <a:defRPr sz="992"/>
            </a:lvl5pPr>
            <a:lvl6pPr marL="2520086" indent="0">
              <a:buNone/>
              <a:defRPr sz="992"/>
            </a:lvl6pPr>
            <a:lvl7pPr marL="3024104" indent="0">
              <a:buNone/>
              <a:defRPr sz="992"/>
            </a:lvl7pPr>
            <a:lvl8pPr marL="3528121" indent="0">
              <a:buNone/>
              <a:defRPr sz="992"/>
            </a:lvl8pPr>
            <a:lvl9pPr marL="4032138" indent="0">
              <a:buNone/>
              <a:defRPr sz="992"/>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68968E8-758D-5849-8C44-B2B113BB6A32}" type="datetimeFigureOut">
              <a:rPr lang="es-ES_tradnl" smtClean="0"/>
              <a:t>15/03/2024</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639FC08-D964-7A40-931B-ABEA886BBFF8}" type="slidenum">
              <a:rPr lang="es-ES_tradnl" smtClean="0"/>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04031" y="309985"/>
            <a:ext cx="9072563" cy="1290108"/>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504031" y="1806152"/>
            <a:ext cx="9072563" cy="5108471"/>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504031" y="7174436"/>
            <a:ext cx="2352146" cy="412118"/>
          </a:xfrm>
          <a:prstGeom prst="rect">
            <a:avLst/>
          </a:prstGeom>
        </p:spPr>
        <p:txBody>
          <a:bodyPr vert="horz" lIns="91440" tIns="45720" rIns="91440" bIns="45720" rtlCol="0" anchor="ctr"/>
          <a:lstStyle>
            <a:lvl1pPr algn="l">
              <a:defRPr sz="1323">
                <a:solidFill>
                  <a:schemeClr val="tx1">
                    <a:tint val="75000"/>
                  </a:schemeClr>
                </a:solidFill>
              </a:defRPr>
            </a:lvl1pPr>
          </a:lstStyle>
          <a:p>
            <a:fld id="{168968E8-758D-5849-8C44-B2B113BB6A32}" type="datetimeFigureOut">
              <a:rPr lang="es-ES_tradnl" smtClean="0"/>
              <a:t>15/03/2024</a:t>
            </a:fld>
            <a:endParaRPr lang="es-ES_tradnl"/>
          </a:p>
        </p:txBody>
      </p:sp>
      <p:sp>
        <p:nvSpPr>
          <p:cNvPr id="5" name="Marcador de pie de página 4"/>
          <p:cNvSpPr>
            <a:spLocks noGrp="1"/>
          </p:cNvSpPr>
          <p:nvPr>
            <p:ph type="ftr" sz="quarter" idx="3"/>
          </p:nvPr>
        </p:nvSpPr>
        <p:spPr>
          <a:xfrm>
            <a:off x="3444214" y="7174436"/>
            <a:ext cx="3192198" cy="412118"/>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7224448" y="7174436"/>
            <a:ext cx="2352146" cy="412118"/>
          </a:xfrm>
          <a:prstGeom prst="rect">
            <a:avLst/>
          </a:prstGeom>
        </p:spPr>
        <p:txBody>
          <a:bodyPr vert="horz" lIns="91440" tIns="45720" rIns="91440" bIns="45720" rtlCol="0" anchor="ctr"/>
          <a:lstStyle>
            <a:lvl1pPr algn="r">
              <a:defRPr sz="1323">
                <a:solidFill>
                  <a:schemeClr val="tx1">
                    <a:tint val="75000"/>
                  </a:schemeClr>
                </a:solidFill>
              </a:defRPr>
            </a:lvl1pPr>
          </a:lstStyle>
          <a:p>
            <a:fld id="{7639FC08-D964-7A40-931B-ABEA886BBFF8}" type="slidenum">
              <a:rPr lang="es-ES_tradnl" smtClean="0"/>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4017" rtl="0" eaLnBrk="1" latinLnBrk="0" hangingPunct="1">
        <a:spcBef>
          <a:spcPct val="0"/>
        </a:spcBef>
        <a:buNone/>
        <a:defRPr sz="4851" kern="1200">
          <a:solidFill>
            <a:schemeClr val="tx1"/>
          </a:solidFill>
          <a:latin typeface="+mj-lt"/>
          <a:ea typeface="+mj-ea"/>
          <a:cs typeface="+mj-cs"/>
        </a:defRPr>
      </a:lvl1pPr>
    </p:titleStyle>
    <p:bodyStyle>
      <a:lvl1pPr marL="378013" indent="-378013" algn="l" defTabSz="504017" rtl="0" eaLnBrk="1" latinLnBrk="0" hangingPunct="1">
        <a:spcBef>
          <a:spcPct val="20000"/>
        </a:spcBef>
        <a:buFont typeface="Arial"/>
        <a:buChar char="•"/>
        <a:defRPr sz="3528" kern="1200">
          <a:solidFill>
            <a:schemeClr val="tx1"/>
          </a:solidFill>
          <a:latin typeface="+mn-lt"/>
          <a:ea typeface="+mn-ea"/>
          <a:cs typeface="+mn-cs"/>
        </a:defRPr>
      </a:lvl1pPr>
      <a:lvl2pPr marL="819028" indent="-315011" algn="l" defTabSz="504017" rtl="0" eaLnBrk="1" latinLnBrk="0" hangingPunct="1">
        <a:spcBef>
          <a:spcPct val="20000"/>
        </a:spcBef>
        <a:buFont typeface="Arial"/>
        <a:buChar char="–"/>
        <a:defRPr sz="3087" kern="1200">
          <a:solidFill>
            <a:schemeClr val="tx1"/>
          </a:solidFill>
          <a:latin typeface="+mn-lt"/>
          <a:ea typeface="+mn-ea"/>
          <a:cs typeface="+mn-cs"/>
        </a:defRPr>
      </a:lvl2pPr>
      <a:lvl3pPr marL="1260043" indent="-252009" algn="l" defTabSz="504017" rtl="0" eaLnBrk="1" latinLnBrk="0" hangingPunct="1">
        <a:spcBef>
          <a:spcPct val="20000"/>
        </a:spcBef>
        <a:buFont typeface="Arial"/>
        <a:buChar char="•"/>
        <a:defRPr sz="2646" kern="1200">
          <a:solidFill>
            <a:schemeClr val="tx1"/>
          </a:solidFill>
          <a:latin typeface="+mn-lt"/>
          <a:ea typeface="+mn-ea"/>
          <a:cs typeface="+mn-cs"/>
        </a:defRPr>
      </a:lvl3pPr>
      <a:lvl4pPr marL="1764060" indent="-252009" algn="l" defTabSz="504017" rtl="0" eaLnBrk="1" latinLnBrk="0" hangingPunct="1">
        <a:spcBef>
          <a:spcPct val="20000"/>
        </a:spcBef>
        <a:buFont typeface="Arial"/>
        <a:buChar char="–"/>
        <a:defRPr sz="2205" kern="1200">
          <a:solidFill>
            <a:schemeClr val="tx1"/>
          </a:solidFill>
          <a:latin typeface="+mn-lt"/>
          <a:ea typeface="+mn-ea"/>
          <a:cs typeface="+mn-cs"/>
        </a:defRPr>
      </a:lvl4pPr>
      <a:lvl5pPr marL="2268078" indent="-252009" algn="l" defTabSz="504017" rtl="0" eaLnBrk="1" latinLnBrk="0" hangingPunct="1">
        <a:spcBef>
          <a:spcPct val="20000"/>
        </a:spcBef>
        <a:buFont typeface="Arial"/>
        <a:buChar char="»"/>
        <a:defRPr sz="2205" kern="1200">
          <a:solidFill>
            <a:schemeClr val="tx1"/>
          </a:solidFill>
          <a:latin typeface="+mn-lt"/>
          <a:ea typeface="+mn-ea"/>
          <a:cs typeface="+mn-cs"/>
        </a:defRPr>
      </a:lvl5pPr>
      <a:lvl6pPr marL="2772095" indent="-252009" algn="l" defTabSz="504017" rtl="0" eaLnBrk="1" latinLnBrk="0" hangingPunct="1">
        <a:spcBef>
          <a:spcPct val="20000"/>
        </a:spcBef>
        <a:buFont typeface="Arial"/>
        <a:buChar char="•"/>
        <a:defRPr sz="2205"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5"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5"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5" kern="1200">
          <a:solidFill>
            <a:schemeClr val="tx1"/>
          </a:solidFill>
          <a:latin typeface="+mn-lt"/>
          <a:ea typeface="+mn-ea"/>
          <a:cs typeface="+mn-cs"/>
        </a:defRPr>
      </a:lvl9pPr>
    </p:bodyStyle>
    <p:otherStyle>
      <a:defPPr>
        <a:defRPr lang="es-ES_tradnl"/>
      </a:defPPr>
      <a:lvl1pPr marL="0" algn="l" defTabSz="504017" rtl="0" eaLnBrk="1" latinLnBrk="0" hangingPunct="1">
        <a:defRPr sz="1984" kern="1200">
          <a:solidFill>
            <a:schemeClr val="tx1"/>
          </a:solidFill>
          <a:latin typeface="+mn-lt"/>
          <a:ea typeface="+mn-ea"/>
          <a:cs typeface="+mn-cs"/>
        </a:defRPr>
      </a:lvl1pPr>
      <a:lvl2pPr marL="504017" algn="l" defTabSz="504017" rtl="0" eaLnBrk="1" latinLnBrk="0" hangingPunct="1">
        <a:defRPr sz="1984" kern="1200">
          <a:solidFill>
            <a:schemeClr val="tx1"/>
          </a:solidFill>
          <a:latin typeface="+mn-lt"/>
          <a:ea typeface="+mn-ea"/>
          <a:cs typeface="+mn-cs"/>
        </a:defRPr>
      </a:lvl2pPr>
      <a:lvl3pPr marL="1008035" algn="l" defTabSz="504017" rtl="0" eaLnBrk="1" latinLnBrk="0" hangingPunct="1">
        <a:defRPr sz="1984" kern="1200">
          <a:solidFill>
            <a:schemeClr val="tx1"/>
          </a:solidFill>
          <a:latin typeface="+mn-lt"/>
          <a:ea typeface="+mn-ea"/>
          <a:cs typeface="+mn-cs"/>
        </a:defRPr>
      </a:lvl3pPr>
      <a:lvl4pPr marL="1512052" algn="l" defTabSz="504017" rtl="0" eaLnBrk="1" latinLnBrk="0" hangingPunct="1">
        <a:defRPr sz="1984" kern="1200">
          <a:solidFill>
            <a:schemeClr val="tx1"/>
          </a:solidFill>
          <a:latin typeface="+mn-lt"/>
          <a:ea typeface="+mn-ea"/>
          <a:cs typeface="+mn-cs"/>
        </a:defRPr>
      </a:lvl4pPr>
      <a:lvl5pPr marL="2016069" algn="l" defTabSz="504017" rtl="0" eaLnBrk="1" latinLnBrk="0" hangingPunct="1">
        <a:defRPr sz="1984" kern="1200">
          <a:solidFill>
            <a:schemeClr val="tx1"/>
          </a:solidFill>
          <a:latin typeface="+mn-lt"/>
          <a:ea typeface="+mn-ea"/>
          <a:cs typeface="+mn-cs"/>
        </a:defRPr>
      </a:lvl5pPr>
      <a:lvl6pPr marL="2520086" algn="l" defTabSz="504017" rtl="0" eaLnBrk="1" latinLnBrk="0" hangingPunct="1">
        <a:defRPr sz="1984" kern="1200">
          <a:solidFill>
            <a:schemeClr val="tx1"/>
          </a:solidFill>
          <a:latin typeface="+mn-lt"/>
          <a:ea typeface="+mn-ea"/>
          <a:cs typeface="+mn-cs"/>
        </a:defRPr>
      </a:lvl6pPr>
      <a:lvl7pPr marL="3024104" algn="l" defTabSz="504017" rtl="0" eaLnBrk="1" latinLnBrk="0" hangingPunct="1">
        <a:defRPr sz="1984" kern="1200">
          <a:solidFill>
            <a:schemeClr val="tx1"/>
          </a:solidFill>
          <a:latin typeface="+mn-lt"/>
          <a:ea typeface="+mn-ea"/>
          <a:cs typeface="+mn-cs"/>
        </a:defRPr>
      </a:lvl7pPr>
      <a:lvl8pPr marL="3528121" algn="l" defTabSz="504017" rtl="0" eaLnBrk="1" latinLnBrk="0" hangingPunct="1">
        <a:defRPr sz="1984" kern="1200">
          <a:solidFill>
            <a:schemeClr val="tx1"/>
          </a:solidFill>
          <a:latin typeface="+mn-lt"/>
          <a:ea typeface="+mn-ea"/>
          <a:cs typeface="+mn-cs"/>
        </a:defRPr>
      </a:lvl8pPr>
      <a:lvl9pPr marL="4032138" algn="l" defTabSz="504017"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6047" y="5310485"/>
            <a:ext cx="8568531" cy="693726"/>
          </a:xfrm>
        </p:spPr>
        <p:txBody>
          <a:bodyPr>
            <a:normAutofit fontScale="90000"/>
          </a:bodyPr>
          <a:lstStyle/>
          <a:p>
            <a:r>
              <a:rPr lang="es-MX" dirty="0" smtClean="0"/>
              <a:t>UNIDAD </a:t>
            </a:r>
            <a:r>
              <a:rPr lang="es-MX" dirty="0" smtClean="0"/>
              <a:t>V</a:t>
            </a:r>
            <a:endParaRPr lang="es-MX" dirty="0"/>
          </a:p>
        </p:txBody>
      </p:sp>
      <p:sp>
        <p:nvSpPr>
          <p:cNvPr id="3" name="Subtítulo 2"/>
          <p:cNvSpPr>
            <a:spLocks noGrp="1"/>
          </p:cNvSpPr>
          <p:nvPr>
            <p:ph type="subTitle" idx="1"/>
          </p:nvPr>
        </p:nvSpPr>
        <p:spPr>
          <a:xfrm>
            <a:off x="1656282" y="6042552"/>
            <a:ext cx="7056438" cy="708093"/>
          </a:xfrm>
        </p:spPr>
        <p:txBody>
          <a:bodyPr/>
          <a:lstStyle/>
          <a:p>
            <a:r>
              <a:rPr lang="es-MX" dirty="0" smtClean="0"/>
              <a:t>Arboles</a:t>
            </a:r>
            <a:r>
              <a:rPr lang="es-MX" dirty="0" smtClean="0"/>
              <a:t> </a:t>
            </a:r>
            <a:endParaRPr lang="es-MX" dirty="0"/>
          </a:p>
        </p:txBody>
      </p:sp>
      <p:pic>
        <p:nvPicPr>
          <p:cNvPr id="1026" name="Picture 2" descr="ESTRUCTURAS DE DATOS EN JAVA by rosa yanira velasquez rodrigue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2" y="1135112"/>
            <a:ext cx="6667500" cy="37433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4087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Árboles en Java</a:t>
            </a:r>
            <a:endParaRPr lang="es-MX" dirty="0"/>
          </a:p>
        </p:txBody>
      </p:sp>
      <p:sp>
        <p:nvSpPr>
          <p:cNvPr id="3" name="Marcador de contenido 2"/>
          <p:cNvSpPr>
            <a:spLocks noGrp="1"/>
          </p:cNvSpPr>
          <p:nvPr>
            <p:ph idx="1"/>
          </p:nvPr>
        </p:nvSpPr>
        <p:spPr>
          <a:xfrm>
            <a:off x="71760" y="1806152"/>
            <a:ext cx="9721080" cy="4224413"/>
          </a:xfrm>
        </p:spPr>
        <p:txBody>
          <a:bodyPr>
            <a:normAutofit/>
          </a:bodyPr>
          <a:lstStyle/>
          <a:p>
            <a:pPr algn="just"/>
            <a:r>
              <a:rPr lang="es-MX" b="1" dirty="0" smtClean="0"/>
              <a:t>Definición:</a:t>
            </a:r>
          </a:p>
          <a:p>
            <a:pPr lvl="1" algn="just"/>
            <a:r>
              <a:rPr lang="es-MX" dirty="0" smtClean="0"/>
              <a:t>Es </a:t>
            </a:r>
            <a:r>
              <a:rPr lang="es-MX" dirty="0"/>
              <a:t>una estructura de datos no lineal</a:t>
            </a:r>
            <a:r>
              <a:rPr lang="es-MX" dirty="0" smtClean="0"/>
              <a:t>.</a:t>
            </a:r>
          </a:p>
          <a:p>
            <a:pPr lvl="1" algn="just"/>
            <a:r>
              <a:rPr lang="es-MX" dirty="0"/>
              <a:t>Los árboles pueden tener dos o más </a:t>
            </a:r>
            <a:r>
              <a:rPr lang="es-MX" dirty="0" smtClean="0"/>
              <a:t>sucesores</a:t>
            </a:r>
            <a:endParaRPr lang="es-MX" dirty="0"/>
          </a:p>
          <a:p>
            <a:pPr marL="63002" indent="0" algn="just">
              <a:buNone/>
            </a:pPr>
            <a:endParaRPr lang="es-MX" dirty="0" smtClean="0"/>
          </a:p>
          <a:p>
            <a:pPr marL="63002" indent="0" algn="just">
              <a:buNone/>
            </a:pPr>
            <a:r>
              <a:rPr lang="es-MX" dirty="0" smtClean="0"/>
              <a:t>Un </a:t>
            </a:r>
            <a:r>
              <a:rPr lang="es-MX" dirty="0"/>
              <a:t>árbol consiste en un conjunto de </a:t>
            </a:r>
            <a:r>
              <a:rPr lang="es-MX" b="1" dirty="0"/>
              <a:t>nodos</a:t>
            </a:r>
            <a:r>
              <a:rPr lang="es-MX" dirty="0"/>
              <a:t> o </a:t>
            </a:r>
            <a:r>
              <a:rPr lang="es-MX" b="1" dirty="0"/>
              <a:t>vértices</a:t>
            </a:r>
            <a:r>
              <a:rPr lang="es-MX" dirty="0"/>
              <a:t> y un conjunto de </a:t>
            </a:r>
            <a:r>
              <a:rPr lang="es-MX" b="1" dirty="0"/>
              <a:t>aristas</a:t>
            </a:r>
            <a:r>
              <a:rPr lang="es-MX" dirty="0"/>
              <a:t> o </a:t>
            </a:r>
            <a:r>
              <a:rPr lang="es-MX" b="1" dirty="0" smtClean="0"/>
              <a:t>arcos</a:t>
            </a:r>
            <a:r>
              <a:rPr lang="es-MX" dirty="0"/>
              <a:t>.</a:t>
            </a:r>
            <a:endParaRPr lang="es-MX" dirty="0" smtClean="0"/>
          </a:p>
        </p:txBody>
      </p:sp>
    </p:spTree>
    <p:extLst>
      <p:ext uri="{BB962C8B-B14F-4D97-AF65-F5344CB8AC3E}">
        <p14:creationId xmlns:p14="http://schemas.microsoft.com/office/powerpoint/2010/main" val="222928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4031" y="636001"/>
            <a:ext cx="9072563" cy="1290108"/>
          </a:xfrm>
        </p:spPr>
        <p:txBody>
          <a:bodyPr/>
          <a:lstStyle/>
          <a:p>
            <a:r>
              <a:rPr lang="es-MX" dirty="0" smtClean="0"/>
              <a:t>Requisitos</a:t>
            </a:r>
            <a:endParaRPr lang="es-MX" dirty="0"/>
          </a:p>
        </p:txBody>
      </p:sp>
      <p:sp>
        <p:nvSpPr>
          <p:cNvPr id="3" name="Marcador de contenido 2"/>
          <p:cNvSpPr>
            <a:spLocks noGrp="1"/>
          </p:cNvSpPr>
          <p:nvPr>
            <p:ph idx="1"/>
          </p:nvPr>
        </p:nvSpPr>
        <p:spPr>
          <a:xfrm>
            <a:off x="215777" y="1848818"/>
            <a:ext cx="6120680" cy="5232525"/>
          </a:xfrm>
        </p:spPr>
        <p:txBody>
          <a:bodyPr>
            <a:normAutofit fontScale="85000" lnSpcReduction="20000"/>
          </a:bodyPr>
          <a:lstStyle/>
          <a:p>
            <a:pPr algn="just"/>
            <a:r>
              <a:rPr lang="es-MX" dirty="0"/>
              <a:t>Existe una jerarquía de nodos, de forma que a cada nodo </a:t>
            </a:r>
            <a:r>
              <a:rPr lang="es-MX" b="1" dirty="0"/>
              <a:t>hijo</a:t>
            </a:r>
            <a:r>
              <a:rPr lang="es-MX" dirty="0"/>
              <a:t> le llega una arista de otro nodo </a:t>
            </a:r>
            <a:r>
              <a:rPr lang="es-MX" b="1" dirty="0"/>
              <a:t>padre</a:t>
            </a:r>
            <a:r>
              <a:rPr lang="es-MX" dirty="0"/>
              <a:t>. De esta forma se establece la relación padre-hijo: p </a:t>
            </a:r>
            <a:r>
              <a:rPr lang="es-MX" b="1" dirty="0"/>
              <a:t>es padre de</a:t>
            </a:r>
            <a:r>
              <a:rPr lang="es-MX" dirty="0"/>
              <a:t> h, h </a:t>
            </a:r>
            <a:r>
              <a:rPr lang="es-MX" b="1" dirty="0"/>
              <a:t>es un hijo de</a:t>
            </a:r>
            <a:r>
              <a:rPr lang="es-MX" dirty="0"/>
              <a:t> p</a:t>
            </a:r>
            <a:r>
              <a:rPr lang="es-MX" dirty="0" smtClean="0"/>
              <a:t>.</a:t>
            </a:r>
            <a:endParaRPr lang="es-MX" dirty="0"/>
          </a:p>
          <a:p>
            <a:pPr algn="just"/>
            <a:r>
              <a:rPr lang="es-MX" dirty="0"/>
              <a:t>El nodo donde comienza la jerarquía se llama nodo </a:t>
            </a:r>
            <a:r>
              <a:rPr lang="es-MX" b="1" dirty="0"/>
              <a:t>raíz</a:t>
            </a:r>
            <a:r>
              <a:rPr lang="es-MX" dirty="0"/>
              <a:t>. A este nodo no llegan arcos de ningún otro nodo, en otras palabras, no es hijo de ningún nodo padre</a:t>
            </a:r>
            <a:r>
              <a:rPr lang="es-MX" dirty="0" smtClean="0"/>
              <a:t>.</a:t>
            </a:r>
            <a:endParaRPr lang="es-MX" dirty="0"/>
          </a:p>
          <a:p>
            <a:pPr algn="just"/>
            <a:r>
              <a:rPr lang="es-MX" dirty="0"/>
              <a:t>Existe un camino único entre la raíz y cualquiera de los nodos del árbol</a:t>
            </a:r>
          </a:p>
          <a:p>
            <a:pPr marL="0" indent="0" algn="just">
              <a:buNone/>
            </a:pPr>
            <a:endParaRPr lang="es-MX" dirty="0" smtClean="0"/>
          </a:p>
        </p:txBody>
      </p:sp>
      <p:pic>
        <p:nvPicPr>
          <p:cNvPr id="4" name="Imagen 3"/>
          <p:cNvPicPr>
            <a:picLocks noChangeAspect="1"/>
          </p:cNvPicPr>
          <p:nvPr/>
        </p:nvPicPr>
        <p:blipFill rotWithShape="1">
          <a:blip r:embed="rId2"/>
          <a:srcRect l="42252" t="31297" r="41698" b="35235"/>
          <a:stretch/>
        </p:blipFill>
        <p:spPr>
          <a:xfrm>
            <a:off x="6622407" y="2358157"/>
            <a:ext cx="2952328" cy="34613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678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Terminología</a:t>
            </a:r>
            <a:endParaRPr lang="es-MX" dirty="0"/>
          </a:p>
        </p:txBody>
      </p:sp>
      <p:sp>
        <p:nvSpPr>
          <p:cNvPr id="3" name="Marcador de contenido 2"/>
          <p:cNvSpPr>
            <a:spLocks noGrp="1"/>
          </p:cNvSpPr>
          <p:nvPr>
            <p:ph idx="1"/>
          </p:nvPr>
        </p:nvSpPr>
        <p:spPr/>
        <p:txBody>
          <a:bodyPr>
            <a:normAutofit lnSpcReduction="10000"/>
          </a:bodyPr>
          <a:lstStyle/>
          <a:p>
            <a:r>
              <a:rPr lang="es-MX" dirty="0" smtClean="0"/>
              <a:t>Nodo</a:t>
            </a:r>
            <a:r>
              <a:rPr lang="es-MX" dirty="0"/>
              <a:t> </a:t>
            </a:r>
            <a:r>
              <a:rPr lang="es-MX" b="1" dirty="0" err="1"/>
              <a:t>raiz</a:t>
            </a:r>
            <a:r>
              <a:rPr lang="es-MX" dirty="0"/>
              <a:t> que no tiene padres. </a:t>
            </a:r>
            <a:endParaRPr lang="es-MX" dirty="0" smtClean="0"/>
          </a:p>
          <a:p>
            <a:r>
              <a:rPr lang="es-MX" dirty="0" smtClean="0"/>
              <a:t>Nodos </a:t>
            </a:r>
            <a:r>
              <a:rPr lang="es-MX" dirty="0"/>
              <a:t>que no tienen hijos </a:t>
            </a:r>
            <a:r>
              <a:rPr lang="es-MX" dirty="0" smtClean="0"/>
              <a:t>se les conoce como nodos</a:t>
            </a:r>
            <a:r>
              <a:rPr lang="es-MX" dirty="0"/>
              <a:t> </a:t>
            </a:r>
            <a:r>
              <a:rPr lang="es-MX" b="1" dirty="0"/>
              <a:t>externos</a:t>
            </a:r>
            <a:r>
              <a:rPr lang="es-MX" dirty="0"/>
              <a:t> o nodos </a:t>
            </a:r>
            <a:r>
              <a:rPr lang="es-MX" b="1" dirty="0"/>
              <a:t>hoja</a:t>
            </a:r>
            <a:r>
              <a:rPr lang="es-MX" dirty="0" smtClean="0"/>
              <a:t>.</a:t>
            </a:r>
          </a:p>
          <a:p>
            <a:r>
              <a:rPr lang="es-MX" dirty="0" smtClean="0"/>
              <a:t>El </a:t>
            </a:r>
            <a:r>
              <a:rPr lang="es-MX" dirty="0"/>
              <a:t>resto de nodos son </a:t>
            </a:r>
            <a:r>
              <a:rPr lang="es-MX" b="1" dirty="0"/>
              <a:t>internos</a:t>
            </a:r>
            <a:r>
              <a:rPr lang="es-MX" dirty="0"/>
              <a:t>, cuando tiene </a:t>
            </a:r>
            <a:r>
              <a:rPr lang="es-MX" b="1" dirty="0"/>
              <a:t>descendientes</a:t>
            </a:r>
            <a:r>
              <a:rPr lang="es-MX" dirty="0"/>
              <a:t>. </a:t>
            </a:r>
            <a:endParaRPr lang="es-MX" dirty="0" smtClean="0"/>
          </a:p>
          <a:p>
            <a:pPr marL="0" indent="0" algn="just">
              <a:buNone/>
            </a:pPr>
            <a:r>
              <a:rPr lang="es-MX" dirty="0" smtClean="0"/>
              <a:t>Diremos </a:t>
            </a:r>
            <a:r>
              <a:rPr lang="es-MX" dirty="0"/>
              <a:t>que un nodo es </a:t>
            </a:r>
            <a:r>
              <a:rPr lang="es-MX" b="1" dirty="0"/>
              <a:t>descendiente</a:t>
            </a:r>
            <a:r>
              <a:rPr lang="es-MX" dirty="0"/>
              <a:t> de otro, si es hijo de él </a:t>
            </a:r>
            <a:r>
              <a:rPr lang="es-MX" dirty="0" err="1"/>
              <a:t>ó</a:t>
            </a:r>
            <a:r>
              <a:rPr lang="es-MX" dirty="0"/>
              <a:t> descendiente de sus hijos. Los descendientes nos determinan un </a:t>
            </a:r>
            <a:r>
              <a:rPr lang="es-MX" b="1" dirty="0"/>
              <a:t>subárbol</a:t>
            </a:r>
            <a:r>
              <a:rPr lang="es-MX" dirty="0"/>
              <a:t> con raíz el nodo descendiente.</a:t>
            </a:r>
            <a:endParaRPr lang="es-MX" dirty="0"/>
          </a:p>
        </p:txBody>
      </p:sp>
    </p:spTree>
    <p:extLst>
      <p:ext uri="{BB962C8B-B14F-4D97-AF65-F5344CB8AC3E}">
        <p14:creationId xmlns:p14="http://schemas.microsoft.com/office/powerpoint/2010/main" val="176843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Topología</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El </a:t>
            </a:r>
            <a:r>
              <a:rPr lang="es-MX" b="1" dirty="0"/>
              <a:t>camino</a:t>
            </a:r>
            <a:r>
              <a:rPr lang="es-MX" dirty="0"/>
              <a:t> existente entre dos nodos, es la secuencia de "arcos" que nos llevan, siguiéndolas de forma consecutiva del primero al segundo. La longitud es el número de aristas que contiene</a:t>
            </a:r>
            <a:r>
              <a:rPr lang="es-MX" dirty="0" smtClean="0"/>
              <a:t>.</a:t>
            </a:r>
            <a:r>
              <a:rPr lang="es-MX" dirty="0"/>
              <a:t/>
            </a:r>
            <a:br>
              <a:rPr lang="es-MX" dirty="0"/>
            </a:br>
            <a:endParaRPr lang="es-MX" dirty="0"/>
          </a:p>
          <a:p>
            <a:pPr algn="just"/>
            <a:r>
              <a:rPr lang="es-MX" b="1" dirty="0"/>
              <a:t>Profundidad</a:t>
            </a:r>
            <a:r>
              <a:rPr lang="es-MX" dirty="0"/>
              <a:t> de un nodo es la longitud del camino de la raíz a ese nodo</a:t>
            </a:r>
            <a:r>
              <a:rPr lang="es-MX" dirty="0" smtClean="0"/>
              <a:t>.</a:t>
            </a:r>
            <a:r>
              <a:rPr lang="es-MX" dirty="0"/>
              <a:t/>
            </a:r>
            <a:br>
              <a:rPr lang="es-MX" dirty="0"/>
            </a:br>
            <a:endParaRPr lang="es-MX" dirty="0"/>
          </a:p>
          <a:p>
            <a:pPr algn="just"/>
            <a:r>
              <a:rPr lang="es-MX" b="1" dirty="0"/>
              <a:t>Altura</a:t>
            </a:r>
            <a:r>
              <a:rPr lang="es-MX" dirty="0"/>
              <a:t> de un árbol es la profundidad máxima entre todos los nodos extremos del árbol. Es decir, "la profundidad del nodo más profundo".</a:t>
            </a:r>
          </a:p>
          <a:p>
            <a:pPr algn="just"/>
            <a:endParaRPr lang="es-MX" dirty="0"/>
          </a:p>
        </p:txBody>
      </p:sp>
    </p:spTree>
    <p:extLst>
      <p:ext uri="{BB962C8B-B14F-4D97-AF65-F5344CB8AC3E}">
        <p14:creationId xmlns:p14="http://schemas.microsoft.com/office/powerpoint/2010/main" val="311380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binario</a:t>
            </a:r>
            <a:endParaRPr lang="es-MX" dirty="0"/>
          </a:p>
        </p:txBody>
      </p:sp>
      <p:sp>
        <p:nvSpPr>
          <p:cNvPr id="3" name="Marcador de contenido 2"/>
          <p:cNvSpPr>
            <a:spLocks noGrp="1"/>
          </p:cNvSpPr>
          <p:nvPr>
            <p:ph idx="1"/>
          </p:nvPr>
        </p:nvSpPr>
        <p:spPr/>
        <p:txBody>
          <a:bodyPr/>
          <a:lstStyle/>
          <a:p>
            <a:pPr algn="just"/>
            <a:r>
              <a:rPr lang="es-MX" dirty="0"/>
              <a:t>Un árbol binario es un árbol en el que cada nodo tiene 0 </a:t>
            </a:r>
            <a:r>
              <a:rPr lang="es-MX" dirty="0" err="1"/>
              <a:t>ó</a:t>
            </a:r>
            <a:r>
              <a:rPr lang="es-MX" dirty="0"/>
              <a:t> 2 hijos (el hijo izquierdo y el derecho</a:t>
            </a:r>
            <a:r>
              <a:rPr lang="es-MX" dirty="0" smtClean="0"/>
              <a:t>).</a:t>
            </a:r>
          </a:p>
          <a:p>
            <a:pPr algn="just"/>
            <a:r>
              <a:rPr lang="es-MX" dirty="0" smtClean="0"/>
              <a:t>Estos arboles pueden ser </a:t>
            </a:r>
            <a:r>
              <a:rPr lang="es-MX" b="1" dirty="0" smtClean="0"/>
              <a:t>ordenados</a:t>
            </a:r>
            <a:r>
              <a:rPr lang="es-MX" b="1" dirty="0"/>
              <a:t> </a:t>
            </a:r>
            <a:r>
              <a:rPr lang="es-MX" dirty="0"/>
              <a:t>si para cada nodo existe un orden lineal para todos su hijos, es decir, si tenemos el orden "menor que", un árbol será ordenado si para cada nodo sus hijos son menores que el padre.</a:t>
            </a:r>
            <a:endParaRPr lang="es-MX" dirty="0"/>
          </a:p>
        </p:txBody>
      </p:sp>
    </p:spTree>
    <p:extLst>
      <p:ext uri="{BB962C8B-B14F-4D97-AF65-F5344CB8AC3E}">
        <p14:creationId xmlns:p14="http://schemas.microsoft.com/office/powerpoint/2010/main" val="324958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4" name="Rectángulo 3"/>
          <p:cNvSpPr/>
          <p:nvPr/>
        </p:nvSpPr>
        <p:spPr>
          <a:xfrm>
            <a:off x="2700163" y="1723511"/>
            <a:ext cx="4680297" cy="4339650"/>
          </a:xfrm>
          <a:prstGeom prst="rect">
            <a:avLst/>
          </a:prstGeom>
          <a:solidFill>
            <a:schemeClr val="tx1"/>
          </a:solidFill>
        </p:spPr>
        <p:txBody>
          <a:bodyPr wrap="square">
            <a:spAutoFit/>
          </a:bodyPr>
          <a:lstStyle/>
          <a:p>
            <a:r>
              <a:rPr lang="es-MX" sz="2300" dirty="0" err="1" smtClean="0">
                <a:solidFill>
                  <a:srgbClr val="569CD6"/>
                </a:solidFill>
                <a:latin typeface="Consolas" panose="020B0609020204030204" pitchFamily="49" charset="0"/>
              </a:rPr>
              <a:t>public</a:t>
            </a:r>
            <a:r>
              <a:rPr lang="es-MX" sz="2300" dirty="0" smtClean="0">
                <a:solidFill>
                  <a:srgbClr val="569CD6"/>
                </a:solidFill>
                <a:latin typeface="Consolas" panose="020B0609020204030204" pitchFamily="49" charset="0"/>
              </a:rPr>
              <a:t> </a:t>
            </a:r>
            <a:r>
              <a:rPr lang="es-MX" sz="2300" dirty="0" err="1" smtClean="0">
                <a:solidFill>
                  <a:srgbClr val="569CD6"/>
                </a:solidFill>
                <a:latin typeface="Consolas" panose="020B0609020204030204" pitchFamily="49" charset="0"/>
              </a:rPr>
              <a:t>class</a:t>
            </a:r>
            <a:r>
              <a:rPr lang="es-MX" sz="2300" dirty="0" smtClean="0">
                <a:solidFill>
                  <a:srgbClr val="CCCCCC"/>
                </a:solidFill>
                <a:latin typeface="Consolas" panose="020B0609020204030204" pitchFamily="49" charset="0"/>
              </a:rPr>
              <a:t> </a:t>
            </a:r>
            <a:r>
              <a:rPr lang="es-MX" sz="2300" dirty="0">
                <a:solidFill>
                  <a:srgbClr val="4EC9B0"/>
                </a:solidFill>
                <a:latin typeface="Consolas" panose="020B0609020204030204" pitchFamily="49" charset="0"/>
              </a:rPr>
              <a:t>Nodo</a:t>
            </a:r>
            <a:r>
              <a:rPr lang="es-MX" sz="2300" dirty="0">
                <a:solidFill>
                  <a:srgbClr val="CCCCCC"/>
                </a:solidFill>
                <a:latin typeface="Consolas" panose="020B0609020204030204" pitchFamily="49" charset="0"/>
              </a:rPr>
              <a:t> {</a:t>
            </a:r>
          </a:p>
          <a:p>
            <a:r>
              <a:rPr lang="es-MX" sz="2300" dirty="0">
                <a:solidFill>
                  <a:srgbClr val="CCCCCC"/>
                </a:solidFill>
                <a:latin typeface="Consolas" panose="020B0609020204030204" pitchFamily="49" charset="0"/>
              </a:rPr>
              <a:t>    </a:t>
            </a:r>
            <a:r>
              <a:rPr lang="es-MX" sz="2300" dirty="0" err="1">
                <a:solidFill>
                  <a:srgbClr val="4EC9B0"/>
                </a:solidFill>
                <a:latin typeface="Consolas" panose="020B0609020204030204" pitchFamily="49" charset="0"/>
              </a:rPr>
              <a:t>int</a:t>
            </a:r>
            <a:r>
              <a:rPr lang="es-MX" sz="2300" dirty="0">
                <a:solidFill>
                  <a:srgbClr val="CCCCCC"/>
                </a:solidFill>
                <a:latin typeface="Consolas" panose="020B0609020204030204" pitchFamily="49" charset="0"/>
              </a:rPr>
              <a:t> </a:t>
            </a:r>
            <a:r>
              <a:rPr lang="es-MX" sz="2300" dirty="0">
                <a:solidFill>
                  <a:srgbClr val="9CDCFE"/>
                </a:solidFill>
                <a:latin typeface="Consolas" panose="020B0609020204030204" pitchFamily="49" charset="0"/>
              </a:rPr>
              <a:t>valor</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t>
            </a:r>
            <a:r>
              <a:rPr lang="es-MX" sz="2300" dirty="0">
                <a:solidFill>
                  <a:srgbClr val="4EC9B0"/>
                </a:solidFill>
                <a:latin typeface="Consolas" panose="020B0609020204030204" pitchFamily="49" charset="0"/>
              </a:rPr>
              <a:t>Nodo</a:t>
            </a:r>
            <a:r>
              <a:rPr lang="es-MX" sz="2300" dirty="0">
                <a:solidFill>
                  <a:srgbClr val="CCCCCC"/>
                </a:solidFill>
                <a:latin typeface="Consolas" panose="020B0609020204030204" pitchFamily="49" charset="0"/>
              </a:rPr>
              <a:t> </a:t>
            </a:r>
            <a:r>
              <a:rPr lang="es-MX" sz="2300" dirty="0">
                <a:solidFill>
                  <a:srgbClr val="9CDCFE"/>
                </a:solidFill>
                <a:latin typeface="Consolas" panose="020B0609020204030204" pitchFamily="49" charset="0"/>
              </a:rPr>
              <a:t>izquierdo</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t>
            </a:r>
            <a:r>
              <a:rPr lang="es-MX" sz="2300" dirty="0">
                <a:solidFill>
                  <a:srgbClr val="4EC9B0"/>
                </a:solidFill>
                <a:latin typeface="Consolas" panose="020B0609020204030204" pitchFamily="49" charset="0"/>
              </a:rPr>
              <a:t>Nodo</a:t>
            </a:r>
            <a:r>
              <a:rPr lang="es-MX" sz="2300" dirty="0">
                <a:solidFill>
                  <a:srgbClr val="CCCCCC"/>
                </a:solidFill>
                <a:latin typeface="Consolas" panose="020B0609020204030204" pitchFamily="49" charset="0"/>
              </a:rPr>
              <a:t> </a:t>
            </a:r>
            <a:r>
              <a:rPr lang="es-MX" sz="2300" dirty="0">
                <a:solidFill>
                  <a:srgbClr val="9CDCFE"/>
                </a:solidFill>
                <a:latin typeface="Consolas" panose="020B0609020204030204" pitchFamily="49" charset="0"/>
              </a:rPr>
              <a:t>derecho</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r>
            <a:br>
              <a:rPr lang="es-MX" sz="2300" dirty="0">
                <a:solidFill>
                  <a:srgbClr val="CCCCCC"/>
                </a:solidFill>
                <a:latin typeface="Consolas" panose="020B0609020204030204" pitchFamily="49" charset="0"/>
              </a:rPr>
            </a:br>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public</a:t>
            </a:r>
            <a:r>
              <a:rPr lang="es-MX" sz="2300" dirty="0">
                <a:solidFill>
                  <a:srgbClr val="CCCCCC"/>
                </a:solidFill>
                <a:latin typeface="Consolas" panose="020B0609020204030204" pitchFamily="49" charset="0"/>
              </a:rPr>
              <a:t> </a:t>
            </a:r>
            <a:r>
              <a:rPr lang="es-MX" sz="2300" dirty="0">
                <a:solidFill>
                  <a:srgbClr val="DCDCAA"/>
                </a:solidFill>
                <a:latin typeface="Consolas" panose="020B0609020204030204" pitchFamily="49" charset="0"/>
              </a:rPr>
              <a:t>Nodo</a:t>
            </a:r>
            <a:r>
              <a:rPr lang="es-MX" sz="2300" dirty="0">
                <a:solidFill>
                  <a:srgbClr val="CCCCCC"/>
                </a:solidFill>
                <a:latin typeface="Consolas" panose="020B0609020204030204" pitchFamily="49" charset="0"/>
              </a:rPr>
              <a:t>(</a:t>
            </a:r>
            <a:r>
              <a:rPr lang="es-MX" sz="2300" dirty="0" err="1">
                <a:solidFill>
                  <a:srgbClr val="4EC9B0"/>
                </a:solidFill>
                <a:latin typeface="Consolas" panose="020B0609020204030204" pitchFamily="49" charset="0"/>
              </a:rPr>
              <a:t>int</a:t>
            </a:r>
            <a:r>
              <a:rPr lang="es-MX" sz="2300" dirty="0">
                <a:solidFill>
                  <a:srgbClr val="CCCCCC"/>
                </a:solidFill>
                <a:latin typeface="Consolas" panose="020B0609020204030204" pitchFamily="49" charset="0"/>
              </a:rPr>
              <a:t> </a:t>
            </a:r>
            <a:r>
              <a:rPr lang="es-MX" sz="2300" dirty="0">
                <a:solidFill>
                  <a:srgbClr val="9CDCFE"/>
                </a:solidFill>
                <a:latin typeface="Consolas" panose="020B0609020204030204" pitchFamily="49" charset="0"/>
              </a:rPr>
              <a:t>valor</a:t>
            </a:r>
            <a:r>
              <a:rPr lang="es-MX" sz="2300" dirty="0">
                <a:solidFill>
                  <a:srgbClr val="CCCCCC"/>
                </a:solidFill>
                <a:latin typeface="Consolas" panose="020B0609020204030204" pitchFamily="49" charset="0"/>
              </a:rPr>
              <a:t>) {</a:t>
            </a:r>
          </a:p>
          <a:p>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this</a:t>
            </a:r>
            <a:r>
              <a:rPr lang="es-MX" sz="2300" dirty="0" err="1">
                <a:solidFill>
                  <a:srgbClr val="CCCCCC"/>
                </a:solidFill>
                <a:latin typeface="Consolas" panose="020B0609020204030204" pitchFamily="49" charset="0"/>
              </a:rPr>
              <a:t>.</a:t>
            </a:r>
            <a:r>
              <a:rPr lang="es-MX" sz="2300" dirty="0" err="1">
                <a:solidFill>
                  <a:srgbClr val="9CDCFE"/>
                </a:solidFill>
                <a:latin typeface="Consolas" panose="020B0609020204030204" pitchFamily="49" charset="0"/>
              </a:rPr>
              <a:t>valor</a:t>
            </a:r>
            <a:r>
              <a:rPr lang="es-MX" sz="2300" dirty="0">
                <a:solidFill>
                  <a:srgbClr val="CCCCCC"/>
                </a:solidFill>
                <a:latin typeface="Consolas" panose="020B0609020204030204" pitchFamily="49" charset="0"/>
              </a:rPr>
              <a:t> </a:t>
            </a:r>
            <a:r>
              <a:rPr lang="es-MX" sz="2300" dirty="0">
                <a:solidFill>
                  <a:srgbClr val="D4D4D4"/>
                </a:solidFill>
                <a:latin typeface="Consolas" panose="020B0609020204030204" pitchFamily="49" charset="0"/>
              </a:rPr>
              <a:t>=</a:t>
            </a:r>
            <a:r>
              <a:rPr lang="es-MX" sz="2300" dirty="0">
                <a:solidFill>
                  <a:srgbClr val="CCCCCC"/>
                </a:solidFill>
                <a:latin typeface="Consolas" panose="020B0609020204030204" pitchFamily="49" charset="0"/>
              </a:rPr>
              <a:t> </a:t>
            </a:r>
            <a:r>
              <a:rPr lang="es-MX" sz="2300" dirty="0">
                <a:solidFill>
                  <a:srgbClr val="9CDCFE"/>
                </a:solidFill>
                <a:latin typeface="Consolas" panose="020B0609020204030204" pitchFamily="49" charset="0"/>
              </a:rPr>
              <a:t>valor</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this</a:t>
            </a:r>
            <a:r>
              <a:rPr lang="es-MX" sz="2300" dirty="0" err="1">
                <a:solidFill>
                  <a:srgbClr val="CCCCCC"/>
                </a:solidFill>
                <a:latin typeface="Consolas" panose="020B0609020204030204" pitchFamily="49" charset="0"/>
              </a:rPr>
              <a:t>.</a:t>
            </a:r>
            <a:r>
              <a:rPr lang="es-MX" sz="2300" dirty="0" err="1">
                <a:solidFill>
                  <a:srgbClr val="9CDCFE"/>
                </a:solidFill>
                <a:latin typeface="Consolas" panose="020B0609020204030204" pitchFamily="49" charset="0"/>
              </a:rPr>
              <a:t>izquierdo</a:t>
            </a:r>
            <a:r>
              <a:rPr lang="es-MX" sz="2300" dirty="0">
                <a:solidFill>
                  <a:srgbClr val="CCCCCC"/>
                </a:solidFill>
                <a:latin typeface="Consolas" panose="020B0609020204030204" pitchFamily="49" charset="0"/>
              </a:rPr>
              <a:t> </a:t>
            </a:r>
            <a:r>
              <a:rPr lang="es-MX" sz="2300" dirty="0">
                <a:solidFill>
                  <a:srgbClr val="D4D4D4"/>
                </a:solidFill>
                <a:latin typeface="Consolas" panose="020B0609020204030204" pitchFamily="49" charset="0"/>
              </a:rPr>
              <a:t>=</a:t>
            </a:r>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null</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this</a:t>
            </a:r>
            <a:r>
              <a:rPr lang="es-MX" sz="2300" dirty="0" err="1">
                <a:solidFill>
                  <a:srgbClr val="CCCCCC"/>
                </a:solidFill>
                <a:latin typeface="Consolas" panose="020B0609020204030204" pitchFamily="49" charset="0"/>
              </a:rPr>
              <a:t>.</a:t>
            </a:r>
            <a:r>
              <a:rPr lang="es-MX" sz="2300" dirty="0" err="1">
                <a:solidFill>
                  <a:srgbClr val="9CDCFE"/>
                </a:solidFill>
                <a:latin typeface="Consolas" panose="020B0609020204030204" pitchFamily="49" charset="0"/>
              </a:rPr>
              <a:t>derecho</a:t>
            </a:r>
            <a:r>
              <a:rPr lang="es-MX" sz="2300" dirty="0">
                <a:solidFill>
                  <a:srgbClr val="CCCCCC"/>
                </a:solidFill>
                <a:latin typeface="Consolas" panose="020B0609020204030204" pitchFamily="49" charset="0"/>
              </a:rPr>
              <a:t> </a:t>
            </a:r>
            <a:r>
              <a:rPr lang="es-MX" sz="2300" dirty="0">
                <a:solidFill>
                  <a:srgbClr val="D4D4D4"/>
                </a:solidFill>
                <a:latin typeface="Consolas" panose="020B0609020204030204" pitchFamily="49" charset="0"/>
              </a:rPr>
              <a:t>=</a:t>
            </a:r>
            <a:r>
              <a:rPr lang="es-MX" sz="2300" dirty="0">
                <a:solidFill>
                  <a:srgbClr val="CCCCCC"/>
                </a:solidFill>
                <a:latin typeface="Consolas" panose="020B0609020204030204" pitchFamily="49" charset="0"/>
              </a:rPr>
              <a:t> </a:t>
            </a:r>
            <a:r>
              <a:rPr lang="es-MX" sz="2300" dirty="0" err="1">
                <a:solidFill>
                  <a:srgbClr val="569CD6"/>
                </a:solidFill>
                <a:latin typeface="Consolas" panose="020B0609020204030204" pitchFamily="49" charset="0"/>
              </a:rPr>
              <a:t>null</a:t>
            </a:r>
            <a:r>
              <a:rPr lang="es-MX" sz="2300" dirty="0">
                <a:solidFill>
                  <a:srgbClr val="CCCCCC"/>
                </a:solidFill>
                <a:latin typeface="Consolas" panose="020B0609020204030204" pitchFamily="49" charset="0"/>
              </a:rPr>
              <a:t>;</a:t>
            </a:r>
          </a:p>
          <a:p>
            <a:r>
              <a:rPr lang="es-MX" sz="2300" dirty="0">
                <a:solidFill>
                  <a:srgbClr val="CCCCCC"/>
                </a:solidFill>
                <a:latin typeface="Consolas" panose="020B0609020204030204" pitchFamily="49" charset="0"/>
              </a:rPr>
              <a:t>    }</a:t>
            </a:r>
          </a:p>
          <a:p>
            <a:r>
              <a:rPr lang="es-MX" sz="2300" dirty="0">
                <a:solidFill>
                  <a:srgbClr val="CCCCCC"/>
                </a:solidFill>
                <a:latin typeface="Consolas" panose="020B0609020204030204" pitchFamily="49" charset="0"/>
              </a:rPr>
              <a:t>}</a:t>
            </a:r>
            <a:endParaRPr lang="es-MX" sz="23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6286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9792" y="773981"/>
            <a:ext cx="9433048" cy="6186309"/>
          </a:xfrm>
          <a:prstGeom prst="rect">
            <a:avLst/>
          </a:prstGeom>
          <a:solidFill>
            <a:schemeClr val="tx1"/>
          </a:solidFill>
        </p:spPr>
        <p:txBody>
          <a:bodyPr wrap="square">
            <a:spAutoFit/>
          </a:bodyPr>
          <a:lstStyle/>
          <a:p>
            <a:r>
              <a:rPr lang="es-MX" sz="1800" dirty="0" err="1">
                <a:solidFill>
                  <a:srgbClr val="569CD6"/>
                </a:solidFill>
                <a:latin typeface="Consolas" panose="020B0609020204030204" pitchFamily="49" charset="0"/>
              </a:rPr>
              <a:t>public</a:t>
            </a:r>
            <a:r>
              <a:rPr lang="es-MX" sz="1800" dirty="0">
                <a:solidFill>
                  <a:srgbClr val="CCCCCC"/>
                </a:solidFill>
                <a:latin typeface="Consolas" panose="020B0609020204030204" pitchFamily="49" charset="0"/>
              </a:rPr>
              <a:t> </a:t>
            </a:r>
            <a:r>
              <a:rPr lang="es-MX" sz="1800" dirty="0" err="1">
                <a:solidFill>
                  <a:srgbClr val="569CD6"/>
                </a:solidFill>
                <a:latin typeface="Consolas" panose="020B0609020204030204" pitchFamily="49" charset="0"/>
              </a:rPr>
              <a:t>class</a:t>
            </a:r>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Arbol</a:t>
            </a:r>
            <a:r>
              <a:rPr lang="es-MX" sz="1800" dirty="0">
                <a:solidFill>
                  <a:srgbClr val="CCCCCC"/>
                </a:solidFill>
                <a:latin typeface="Consolas" panose="020B0609020204030204" pitchFamily="49" charset="0"/>
              </a:rPr>
              <a:t> {</a:t>
            </a:r>
          </a:p>
          <a:p>
            <a:r>
              <a:rPr lang="es-MX" sz="1800" dirty="0">
                <a:solidFill>
                  <a:srgbClr val="CCCCCC"/>
                </a:solidFill>
                <a:latin typeface="Consolas" panose="020B0609020204030204" pitchFamily="49" charset="0"/>
              </a:rPr>
              <a:t>    </a:t>
            </a:r>
            <a:r>
              <a:rPr lang="es-MX" sz="1800" dirty="0">
                <a:solidFill>
                  <a:srgbClr val="4EC9B0"/>
                </a:solidFill>
                <a:latin typeface="Consolas" panose="020B0609020204030204" pitchFamily="49" charset="0"/>
              </a:rPr>
              <a:t>Nodo</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raiz</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r>
            <a:br>
              <a:rPr lang="es-MX" sz="1800" dirty="0">
                <a:solidFill>
                  <a:srgbClr val="CCCCCC"/>
                </a:solidFill>
                <a:latin typeface="Consolas" panose="020B0609020204030204" pitchFamily="49" charset="0"/>
              </a:rPr>
            </a:br>
            <a:r>
              <a:rPr lang="es-MX" sz="1800" dirty="0">
                <a:solidFill>
                  <a:srgbClr val="CCCCCC"/>
                </a:solidFill>
                <a:latin typeface="Consolas" panose="020B0609020204030204" pitchFamily="49" charset="0"/>
              </a:rPr>
              <a:t>    </a:t>
            </a:r>
            <a:r>
              <a:rPr lang="es-MX" sz="1800" dirty="0" err="1">
                <a:solidFill>
                  <a:srgbClr val="569CD6"/>
                </a:solidFill>
                <a:latin typeface="Consolas" panose="020B0609020204030204" pitchFamily="49" charset="0"/>
              </a:rPr>
              <a:t>public</a:t>
            </a:r>
            <a:r>
              <a:rPr lang="es-MX" sz="1800" dirty="0">
                <a:solidFill>
                  <a:srgbClr val="CCCCCC"/>
                </a:solidFill>
                <a:latin typeface="Consolas" panose="020B0609020204030204" pitchFamily="49" charset="0"/>
              </a:rPr>
              <a:t> </a:t>
            </a:r>
            <a:r>
              <a:rPr lang="es-MX" sz="1800" dirty="0" err="1">
                <a:solidFill>
                  <a:srgbClr val="DCDCAA"/>
                </a:solidFill>
                <a:latin typeface="Consolas" panose="020B0609020204030204" pitchFamily="49" charset="0"/>
              </a:rPr>
              <a:t>Arbol</a:t>
            </a:r>
            <a:r>
              <a:rPr lang="es-MX" sz="1800" dirty="0">
                <a:solidFill>
                  <a:srgbClr val="CCCCCC"/>
                </a:solidFill>
                <a:latin typeface="Consolas" panose="020B0609020204030204" pitchFamily="49" charset="0"/>
              </a:rPr>
              <a:t>(</a:t>
            </a:r>
            <a:r>
              <a:rPr lang="es-MX" sz="1800" dirty="0" err="1">
                <a:solidFill>
                  <a:srgbClr val="4EC9B0"/>
                </a:solidFill>
                <a:latin typeface="Consolas" panose="020B0609020204030204" pitchFamily="49" charset="0"/>
              </a:rPr>
              <a:t>int</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valorRaiz</a:t>
            </a:r>
            <a:r>
              <a:rPr lang="es-MX" sz="1800" dirty="0">
                <a:solidFill>
                  <a:srgbClr val="CCCCCC"/>
                </a:solidFill>
                <a:latin typeface="Consolas" panose="020B0609020204030204" pitchFamily="49" charset="0"/>
              </a:rPr>
              <a:t>) {</a:t>
            </a:r>
          </a:p>
          <a:p>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raiz</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a:solidFill>
                  <a:srgbClr val="C586C0"/>
                </a:solidFill>
                <a:latin typeface="Consolas" panose="020B0609020204030204" pitchFamily="49" charset="0"/>
              </a:rPr>
              <a:t>new</a:t>
            </a:r>
            <a:r>
              <a:rPr lang="es-MX" sz="1800" dirty="0">
                <a:solidFill>
                  <a:srgbClr val="CCCCCC"/>
                </a:solidFill>
                <a:latin typeface="Consolas" panose="020B0609020204030204" pitchFamily="49" charset="0"/>
              </a:rPr>
              <a:t> </a:t>
            </a:r>
            <a:r>
              <a:rPr lang="es-MX" sz="1800" dirty="0">
                <a:solidFill>
                  <a:srgbClr val="DCDCAA"/>
                </a:solidFill>
                <a:latin typeface="Consolas" panose="020B0609020204030204" pitchFamily="49" charset="0"/>
              </a:rPr>
              <a:t>Nodo</a:t>
            </a:r>
            <a:r>
              <a:rPr lang="es-MX" sz="1800" dirty="0">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valorRaiz</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p>
          <a:p>
            <a:r>
              <a:rPr lang="es-MX" sz="1800" dirty="0">
                <a:solidFill>
                  <a:srgbClr val="CCCCCC"/>
                </a:solidFill>
                <a:latin typeface="Consolas" panose="020B0609020204030204" pitchFamily="49" charset="0"/>
              </a:rPr>
              <a:t/>
            </a:r>
            <a:br>
              <a:rPr lang="es-MX" sz="1800" dirty="0">
                <a:solidFill>
                  <a:srgbClr val="CCCCCC"/>
                </a:solidFill>
                <a:latin typeface="Consolas" panose="020B0609020204030204" pitchFamily="49" charset="0"/>
              </a:rPr>
            </a:br>
            <a:r>
              <a:rPr lang="es-MX" sz="1800" dirty="0">
                <a:solidFill>
                  <a:srgbClr val="CCCCCC"/>
                </a:solidFill>
                <a:latin typeface="Consolas" panose="020B0609020204030204" pitchFamily="49" charset="0"/>
              </a:rPr>
              <a:t>    </a:t>
            </a:r>
            <a:r>
              <a:rPr lang="es-MX" sz="1800" dirty="0" err="1">
                <a:solidFill>
                  <a:srgbClr val="569CD6"/>
                </a:solidFill>
                <a:latin typeface="Consolas" panose="020B0609020204030204" pitchFamily="49" charset="0"/>
              </a:rPr>
              <a:t>public</a:t>
            </a:r>
            <a:r>
              <a:rPr lang="es-MX" sz="1800" dirty="0">
                <a:solidFill>
                  <a:srgbClr val="CCCCCC"/>
                </a:solidFill>
                <a:latin typeface="Consolas" panose="020B0609020204030204" pitchFamily="49" charset="0"/>
              </a:rPr>
              <a:t> </a:t>
            </a:r>
            <a:r>
              <a:rPr lang="es-MX" sz="1800" dirty="0" err="1">
                <a:solidFill>
                  <a:srgbClr val="569CD6"/>
                </a:solidFill>
                <a:latin typeface="Consolas" panose="020B0609020204030204" pitchFamily="49" charset="0"/>
              </a:rPr>
              <a:t>static</a:t>
            </a:r>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void</a:t>
            </a:r>
            <a:r>
              <a:rPr lang="es-MX" sz="1800" dirty="0">
                <a:solidFill>
                  <a:srgbClr val="CCCCCC"/>
                </a:solidFill>
                <a:latin typeface="Consolas" panose="020B0609020204030204" pitchFamily="49" charset="0"/>
              </a:rPr>
              <a:t> </a:t>
            </a:r>
            <a:r>
              <a:rPr lang="es-MX" sz="1800" dirty="0" err="1">
                <a:solidFill>
                  <a:srgbClr val="DCDCAA"/>
                </a:solidFill>
                <a:latin typeface="Consolas" panose="020B0609020204030204" pitchFamily="49" charset="0"/>
              </a:rPr>
              <a:t>main</a:t>
            </a:r>
            <a:r>
              <a:rPr lang="es-MX" sz="1800" dirty="0">
                <a:solidFill>
                  <a:srgbClr val="CCCCCC"/>
                </a:solidFill>
                <a:latin typeface="Consolas" panose="020B0609020204030204" pitchFamily="49" charset="0"/>
              </a:rPr>
              <a:t>(</a:t>
            </a:r>
            <a:r>
              <a:rPr lang="es-MX" sz="1800" dirty="0" err="1">
                <a:solidFill>
                  <a:srgbClr val="4EC9B0"/>
                </a:solidFill>
                <a:latin typeface="Consolas" panose="020B0609020204030204" pitchFamily="49" charset="0"/>
              </a:rPr>
              <a:t>String</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args</a:t>
            </a:r>
            <a:r>
              <a:rPr lang="es-MX" sz="1800" dirty="0">
                <a:solidFill>
                  <a:srgbClr val="CCCCCC"/>
                </a:solidFill>
                <a:latin typeface="Consolas" panose="020B0609020204030204" pitchFamily="49" charset="0"/>
              </a:rPr>
              <a:t>) {</a:t>
            </a:r>
          </a:p>
          <a:p>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Arbol</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a:solidFill>
                  <a:srgbClr val="C586C0"/>
                </a:solidFill>
                <a:latin typeface="Consolas" panose="020B0609020204030204" pitchFamily="49" charset="0"/>
              </a:rPr>
              <a:t>new</a:t>
            </a:r>
            <a:r>
              <a:rPr lang="es-MX" sz="1800" dirty="0">
                <a:solidFill>
                  <a:srgbClr val="CCCCCC"/>
                </a:solidFill>
                <a:latin typeface="Consolas" panose="020B0609020204030204" pitchFamily="49" charset="0"/>
              </a:rPr>
              <a:t> </a:t>
            </a:r>
            <a:r>
              <a:rPr lang="es-MX" sz="1800" dirty="0" err="1">
                <a:solidFill>
                  <a:srgbClr val="DCDCAA"/>
                </a:solidFill>
                <a:latin typeface="Consolas" panose="020B0609020204030204" pitchFamily="49" charset="0"/>
              </a:rPr>
              <a:t>Arbol</a:t>
            </a:r>
            <a:r>
              <a:rPr lang="es-MX" sz="1800" dirty="0">
                <a:solidFill>
                  <a:srgbClr val="CCCCCC"/>
                </a:solidFill>
                <a:latin typeface="Consolas" panose="020B0609020204030204" pitchFamily="49" charset="0"/>
              </a:rPr>
              <a:t>(</a:t>
            </a:r>
            <a:r>
              <a:rPr lang="es-MX" sz="1800" dirty="0">
                <a:solidFill>
                  <a:srgbClr val="B5CEA8"/>
                </a:solidFill>
                <a:latin typeface="Consolas" panose="020B0609020204030204" pitchFamily="49" charset="0"/>
              </a:rPr>
              <a:t>1</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r>
            <a:br>
              <a:rPr lang="es-MX" sz="1800" dirty="0">
                <a:solidFill>
                  <a:srgbClr val="CCCCCC"/>
                </a:solidFill>
                <a:latin typeface="Consolas" panose="020B0609020204030204" pitchFamily="49" charset="0"/>
              </a:rPr>
            </a:br>
            <a:r>
              <a:rPr lang="es-MX" sz="1800" dirty="0">
                <a:solidFill>
                  <a:srgbClr val="CCCCCC"/>
                </a:solidFill>
                <a:latin typeface="Consolas" panose="020B0609020204030204" pitchFamily="49" charset="0"/>
              </a:rPr>
              <a:t>        </a:t>
            </a:r>
            <a:r>
              <a:rPr lang="es-MX" sz="1800" dirty="0">
                <a:solidFill>
                  <a:srgbClr val="6A9955"/>
                </a:solidFill>
                <a:latin typeface="Consolas" panose="020B0609020204030204" pitchFamily="49" charset="0"/>
              </a:rPr>
              <a:t>// Agregar hijos al nodo raíz</a:t>
            </a:r>
            <a:endParaRPr lang="es-MX" sz="1800" dirty="0">
              <a:solidFill>
                <a:srgbClr val="CCCCCC"/>
              </a:solidFill>
              <a:latin typeface="Consolas" panose="020B0609020204030204" pitchFamily="49" charset="0"/>
            </a:endParaRPr>
          </a:p>
          <a:p>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raiz</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izquierdo</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a:solidFill>
                  <a:srgbClr val="C586C0"/>
                </a:solidFill>
                <a:latin typeface="Consolas" panose="020B0609020204030204" pitchFamily="49" charset="0"/>
              </a:rPr>
              <a:t>new</a:t>
            </a:r>
            <a:r>
              <a:rPr lang="es-MX" sz="1800" dirty="0">
                <a:solidFill>
                  <a:srgbClr val="CCCCCC"/>
                </a:solidFill>
                <a:latin typeface="Consolas" panose="020B0609020204030204" pitchFamily="49" charset="0"/>
              </a:rPr>
              <a:t> </a:t>
            </a:r>
            <a:r>
              <a:rPr lang="es-MX" sz="1800" dirty="0">
                <a:solidFill>
                  <a:srgbClr val="DCDCAA"/>
                </a:solidFill>
                <a:latin typeface="Consolas" panose="020B0609020204030204" pitchFamily="49" charset="0"/>
              </a:rPr>
              <a:t>Nodo</a:t>
            </a:r>
            <a:r>
              <a:rPr lang="es-MX" sz="1800" dirty="0">
                <a:solidFill>
                  <a:srgbClr val="CCCCCC"/>
                </a:solidFill>
                <a:latin typeface="Consolas" panose="020B0609020204030204" pitchFamily="49" charset="0"/>
              </a:rPr>
              <a:t>(</a:t>
            </a:r>
            <a:r>
              <a:rPr lang="es-MX" sz="1800" dirty="0">
                <a:solidFill>
                  <a:srgbClr val="B5CEA8"/>
                </a:solidFill>
                <a:latin typeface="Consolas" panose="020B0609020204030204" pitchFamily="49" charset="0"/>
              </a:rPr>
              <a:t>2</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raiz</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derecho</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a:solidFill>
                  <a:srgbClr val="C586C0"/>
                </a:solidFill>
                <a:latin typeface="Consolas" panose="020B0609020204030204" pitchFamily="49" charset="0"/>
              </a:rPr>
              <a:t>new</a:t>
            </a:r>
            <a:r>
              <a:rPr lang="es-MX" sz="1800" dirty="0">
                <a:solidFill>
                  <a:srgbClr val="CCCCCC"/>
                </a:solidFill>
                <a:latin typeface="Consolas" panose="020B0609020204030204" pitchFamily="49" charset="0"/>
              </a:rPr>
              <a:t> </a:t>
            </a:r>
            <a:r>
              <a:rPr lang="es-MX" sz="1800" dirty="0">
                <a:solidFill>
                  <a:srgbClr val="DCDCAA"/>
                </a:solidFill>
                <a:latin typeface="Consolas" panose="020B0609020204030204" pitchFamily="49" charset="0"/>
              </a:rPr>
              <a:t>Nodo</a:t>
            </a:r>
            <a:r>
              <a:rPr lang="es-MX" sz="1800" dirty="0">
                <a:solidFill>
                  <a:srgbClr val="CCCCCC"/>
                </a:solidFill>
                <a:latin typeface="Consolas" panose="020B0609020204030204" pitchFamily="49" charset="0"/>
              </a:rPr>
              <a:t>(</a:t>
            </a:r>
            <a:r>
              <a:rPr lang="es-MX" sz="1800" dirty="0">
                <a:solidFill>
                  <a:srgbClr val="B5CEA8"/>
                </a:solidFill>
                <a:latin typeface="Consolas" panose="020B0609020204030204" pitchFamily="49" charset="0"/>
              </a:rPr>
              <a:t>3</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r>
            <a:br>
              <a:rPr lang="es-MX" sz="1800" dirty="0">
                <a:solidFill>
                  <a:srgbClr val="CCCCCC"/>
                </a:solidFill>
                <a:latin typeface="Consolas" panose="020B0609020204030204" pitchFamily="49" charset="0"/>
              </a:rPr>
            </a:br>
            <a:r>
              <a:rPr lang="es-MX" sz="1800" dirty="0">
                <a:solidFill>
                  <a:srgbClr val="CCCCCC"/>
                </a:solidFill>
                <a:latin typeface="Consolas" panose="020B0609020204030204" pitchFamily="49" charset="0"/>
              </a:rPr>
              <a:t>        </a:t>
            </a:r>
            <a:r>
              <a:rPr lang="es-MX" sz="1800" dirty="0">
                <a:solidFill>
                  <a:srgbClr val="6A9955"/>
                </a:solidFill>
                <a:latin typeface="Consolas" panose="020B0609020204030204" pitchFamily="49" charset="0"/>
              </a:rPr>
              <a:t>// Imprimir el árbol</a:t>
            </a:r>
            <a:endParaRPr lang="es-MX" sz="1800" dirty="0">
              <a:solidFill>
                <a:srgbClr val="CCCCCC"/>
              </a:solidFill>
              <a:latin typeface="Consolas" panose="020B0609020204030204" pitchFamily="49" charset="0"/>
            </a:endParaRPr>
          </a:p>
          <a:p>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System</a:t>
            </a:r>
            <a:r>
              <a:rPr lang="es-MX" sz="1800" dirty="0" err="1">
                <a:solidFill>
                  <a:srgbClr val="CCCCCC"/>
                </a:solidFill>
                <a:latin typeface="Consolas" panose="020B0609020204030204" pitchFamily="49" charset="0"/>
              </a:rPr>
              <a:t>.</a:t>
            </a:r>
            <a:r>
              <a:rPr lang="es-MX" sz="1800" dirty="0" err="1">
                <a:solidFill>
                  <a:srgbClr val="4FC1FF"/>
                </a:solidFill>
                <a:latin typeface="Consolas" panose="020B0609020204030204" pitchFamily="49" charset="0"/>
              </a:rPr>
              <a:t>out</a:t>
            </a:r>
            <a:r>
              <a:rPr lang="es-MX" sz="1800" dirty="0" err="1">
                <a:solidFill>
                  <a:srgbClr val="CCCCCC"/>
                </a:solidFill>
                <a:latin typeface="Consolas" panose="020B0609020204030204" pitchFamily="49" charset="0"/>
              </a:rPr>
              <a:t>.</a:t>
            </a:r>
            <a:r>
              <a:rPr lang="es-MX" sz="1800" dirty="0" err="1">
                <a:solidFill>
                  <a:srgbClr val="DCDCAA"/>
                </a:solidFill>
                <a:latin typeface="Consolas" panose="020B0609020204030204" pitchFamily="49" charset="0"/>
              </a:rPr>
              <a:t>println</a:t>
            </a:r>
            <a:r>
              <a:rPr lang="es-MX" sz="1800" dirty="0">
                <a:solidFill>
                  <a:srgbClr val="CCCCCC"/>
                </a:solidFill>
                <a:latin typeface="Consolas" panose="020B0609020204030204" pitchFamily="49" charset="0"/>
              </a:rPr>
              <a:t>(</a:t>
            </a:r>
            <a:r>
              <a:rPr lang="es-MX" sz="1800" dirty="0">
                <a:solidFill>
                  <a:srgbClr val="CE9178"/>
                </a:solidFill>
                <a:latin typeface="Consolas" panose="020B0609020204030204" pitchFamily="49" charset="0"/>
              </a:rPr>
              <a:t>"Árbol:"</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System</a:t>
            </a:r>
            <a:r>
              <a:rPr lang="es-MX" sz="1800" dirty="0" err="1">
                <a:solidFill>
                  <a:srgbClr val="CCCCCC"/>
                </a:solidFill>
                <a:latin typeface="Consolas" panose="020B0609020204030204" pitchFamily="49" charset="0"/>
              </a:rPr>
              <a:t>.</a:t>
            </a:r>
            <a:r>
              <a:rPr lang="es-MX" sz="1800" dirty="0" err="1">
                <a:solidFill>
                  <a:srgbClr val="4FC1FF"/>
                </a:solidFill>
                <a:latin typeface="Consolas" panose="020B0609020204030204" pitchFamily="49" charset="0"/>
              </a:rPr>
              <a:t>out</a:t>
            </a:r>
            <a:r>
              <a:rPr lang="es-MX" sz="1800" dirty="0" err="1">
                <a:solidFill>
                  <a:srgbClr val="CCCCCC"/>
                </a:solidFill>
                <a:latin typeface="Consolas" panose="020B0609020204030204" pitchFamily="49" charset="0"/>
              </a:rPr>
              <a:t>.</a:t>
            </a:r>
            <a:r>
              <a:rPr lang="es-MX" sz="1800" dirty="0" err="1">
                <a:solidFill>
                  <a:srgbClr val="DCDCAA"/>
                </a:solidFill>
                <a:latin typeface="Consolas" panose="020B0609020204030204" pitchFamily="49" charset="0"/>
              </a:rPr>
              <a:t>println</a:t>
            </a:r>
            <a:r>
              <a:rPr lang="es-MX" sz="1800" dirty="0">
                <a:solidFill>
                  <a:srgbClr val="CCCCCC"/>
                </a:solidFill>
                <a:latin typeface="Consolas" panose="020B0609020204030204" pitchFamily="49" charset="0"/>
              </a:rPr>
              <a:t>(</a:t>
            </a:r>
            <a:r>
              <a:rPr lang="es-MX" sz="1800" dirty="0">
                <a:solidFill>
                  <a:srgbClr val="CE9178"/>
                </a:solidFill>
                <a:latin typeface="Consolas" panose="020B0609020204030204" pitchFamily="49" charset="0"/>
              </a:rPr>
              <a:t>"   "</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raiz</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valor</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System</a:t>
            </a:r>
            <a:r>
              <a:rPr lang="es-MX" sz="1800" dirty="0" err="1">
                <a:solidFill>
                  <a:srgbClr val="CCCCCC"/>
                </a:solidFill>
                <a:latin typeface="Consolas" panose="020B0609020204030204" pitchFamily="49" charset="0"/>
              </a:rPr>
              <a:t>.</a:t>
            </a:r>
            <a:r>
              <a:rPr lang="es-MX" sz="1800" dirty="0" err="1">
                <a:solidFill>
                  <a:srgbClr val="4FC1FF"/>
                </a:solidFill>
                <a:latin typeface="Consolas" panose="020B0609020204030204" pitchFamily="49" charset="0"/>
              </a:rPr>
              <a:t>out</a:t>
            </a:r>
            <a:r>
              <a:rPr lang="es-MX" sz="1800" dirty="0" err="1">
                <a:solidFill>
                  <a:srgbClr val="CCCCCC"/>
                </a:solidFill>
                <a:latin typeface="Consolas" panose="020B0609020204030204" pitchFamily="49" charset="0"/>
              </a:rPr>
              <a:t>.</a:t>
            </a:r>
            <a:r>
              <a:rPr lang="es-MX" sz="1800" dirty="0" err="1">
                <a:solidFill>
                  <a:srgbClr val="DCDCAA"/>
                </a:solidFill>
                <a:latin typeface="Consolas" panose="020B0609020204030204" pitchFamily="49" charset="0"/>
              </a:rPr>
              <a:t>println</a:t>
            </a:r>
            <a:r>
              <a:rPr lang="es-MX" sz="1800" dirty="0">
                <a:solidFill>
                  <a:srgbClr val="CCCCCC"/>
                </a:solidFill>
                <a:latin typeface="Consolas" panose="020B0609020204030204" pitchFamily="49" charset="0"/>
              </a:rPr>
              <a:t>(</a:t>
            </a:r>
            <a:r>
              <a:rPr lang="es-MX" sz="1800" dirty="0">
                <a:solidFill>
                  <a:srgbClr val="CE9178"/>
                </a:solidFill>
                <a:latin typeface="Consolas" panose="020B0609020204030204" pitchFamily="49" charset="0"/>
              </a:rPr>
              <a:t>"  / </a:t>
            </a:r>
            <a:r>
              <a:rPr lang="es-MX" sz="1800" dirty="0">
                <a:solidFill>
                  <a:srgbClr val="D7BA7D"/>
                </a:solidFill>
                <a:latin typeface="Consolas" panose="020B0609020204030204" pitchFamily="49" charset="0"/>
              </a:rPr>
              <a:t>\\</a:t>
            </a:r>
            <a:r>
              <a:rPr lang="es-MX" sz="1800" dirty="0">
                <a:solidFill>
                  <a:srgbClr val="CE9178"/>
                </a:solidFill>
                <a:latin typeface="Consolas" panose="020B0609020204030204" pitchFamily="49" charset="0"/>
              </a:rPr>
              <a:t>"</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r>
              <a:rPr lang="es-MX" sz="1800" dirty="0" err="1">
                <a:solidFill>
                  <a:srgbClr val="4EC9B0"/>
                </a:solidFill>
                <a:latin typeface="Consolas" panose="020B0609020204030204" pitchFamily="49" charset="0"/>
              </a:rPr>
              <a:t>System</a:t>
            </a:r>
            <a:r>
              <a:rPr lang="es-MX" sz="1800" dirty="0" err="1">
                <a:solidFill>
                  <a:srgbClr val="CCCCCC"/>
                </a:solidFill>
                <a:latin typeface="Consolas" panose="020B0609020204030204" pitchFamily="49" charset="0"/>
              </a:rPr>
              <a:t>.</a:t>
            </a:r>
            <a:r>
              <a:rPr lang="es-MX" sz="1800" dirty="0" err="1">
                <a:solidFill>
                  <a:srgbClr val="4FC1FF"/>
                </a:solidFill>
                <a:latin typeface="Consolas" panose="020B0609020204030204" pitchFamily="49" charset="0"/>
              </a:rPr>
              <a:t>out</a:t>
            </a:r>
            <a:r>
              <a:rPr lang="es-MX" sz="1800" dirty="0" err="1">
                <a:solidFill>
                  <a:srgbClr val="CCCCCC"/>
                </a:solidFill>
                <a:latin typeface="Consolas" panose="020B0609020204030204" pitchFamily="49" charset="0"/>
              </a:rPr>
              <a:t>.</a:t>
            </a:r>
            <a:r>
              <a:rPr lang="es-MX" sz="1800" dirty="0" err="1">
                <a:solidFill>
                  <a:srgbClr val="DCDCAA"/>
                </a:solidFill>
                <a:latin typeface="Consolas" panose="020B0609020204030204" pitchFamily="49" charset="0"/>
              </a:rPr>
              <a:t>println</a:t>
            </a:r>
            <a:r>
              <a:rPr lang="es-MX" sz="1800" dirty="0">
                <a:solidFill>
                  <a:srgbClr val="CCCCCC"/>
                </a:solidFill>
                <a:latin typeface="Consolas" panose="020B0609020204030204" pitchFamily="49" charset="0"/>
              </a:rPr>
              <a:t>(</a:t>
            </a:r>
            <a:r>
              <a:rPr lang="es-MX" sz="1800" dirty="0">
                <a:solidFill>
                  <a:srgbClr val="CE9178"/>
                </a:solidFill>
                <a:latin typeface="Consolas" panose="020B0609020204030204" pitchFamily="49" charset="0"/>
              </a:rPr>
              <a:t>" "</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raiz</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izquierdo</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valor</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a:solidFill>
                  <a:srgbClr val="CE9178"/>
                </a:solidFill>
                <a:latin typeface="Consolas" panose="020B0609020204030204" pitchFamily="49" charset="0"/>
              </a:rPr>
              <a:t>"   "</a:t>
            </a:r>
            <a:r>
              <a:rPr lang="es-MX" sz="1800" dirty="0">
                <a:solidFill>
                  <a:srgbClr val="CCCCCC"/>
                </a:solidFill>
                <a:latin typeface="Consolas" panose="020B0609020204030204" pitchFamily="49" charset="0"/>
              </a:rPr>
              <a:t> </a:t>
            </a:r>
            <a:r>
              <a:rPr lang="es-MX" sz="1800" dirty="0">
                <a:solidFill>
                  <a:srgbClr val="D4D4D4"/>
                </a:solidFill>
                <a:latin typeface="Consolas" panose="020B0609020204030204" pitchFamily="49" charset="0"/>
              </a:rPr>
              <a:t>+</a:t>
            </a:r>
            <a:r>
              <a:rPr lang="es-MX" sz="1800" dirty="0">
                <a:solidFill>
                  <a:srgbClr val="CCCCCC"/>
                </a:solidFill>
                <a:latin typeface="Consolas" panose="020B0609020204030204" pitchFamily="49" charset="0"/>
              </a:rPr>
              <a:t> </a:t>
            </a:r>
            <a:r>
              <a:rPr lang="es-MX" sz="1800" dirty="0" err="1">
                <a:solidFill>
                  <a:srgbClr val="9CDCFE"/>
                </a:solidFill>
                <a:latin typeface="Consolas" panose="020B0609020204030204" pitchFamily="49" charset="0"/>
              </a:rPr>
              <a:t>arbol</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raiz</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derecho</a:t>
            </a:r>
            <a:r>
              <a:rPr lang="es-MX" sz="1800" dirty="0" err="1">
                <a:solidFill>
                  <a:srgbClr val="CCCCCC"/>
                </a:solidFill>
                <a:latin typeface="Consolas" panose="020B0609020204030204" pitchFamily="49" charset="0"/>
              </a:rPr>
              <a:t>.</a:t>
            </a:r>
            <a:r>
              <a:rPr lang="es-MX" sz="1800" dirty="0" err="1">
                <a:solidFill>
                  <a:srgbClr val="9CDCFE"/>
                </a:solidFill>
                <a:latin typeface="Consolas" panose="020B0609020204030204" pitchFamily="49" charset="0"/>
              </a:rPr>
              <a:t>valor</a:t>
            </a:r>
            <a:r>
              <a:rPr lang="es-MX" sz="1800" dirty="0">
                <a:solidFill>
                  <a:srgbClr val="CCCCCC"/>
                </a:solidFill>
                <a:latin typeface="Consolas" panose="020B0609020204030204" pitchFamily="49" charset="0"/>
              </a:rPr>
              <a:t>);</a:t>
            </a:r>
          </a:p>
          <a:p>
            <a:r>
              <a:rPr lang="es-MX" sz="1800" dirty="0">
                <a:solidFill>
                  <a:srgbClr val="CCCCCC"/>
                </a:solidFill>
                <a:latin typeface="Consolas" panose="020B0609020204030204" pitchFamily="49" charset="0"/>
              </a:rPr>
              <a:t>    }</a:t>
            </a:r>
          </a:p>
          <a:p>
            <a:r>
              <a:rPr lang="es-MX" sz="1800" dirty="0">
                <a:solidFill>
                  <a:srgbClr val="CCCCCC"/>
                </a:solidFill>
                <a:latin typeface="Consolas" panose="020B0609020204030204" pitchFamily="49" charset="0"/>
              </a:rPr>
              <a:t>}</a:t>
            </a:r>
            <a:endParaRPr lang="es-MX" sz="1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2723559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1347</TotalTime>
  <Words>88</Words>
  <Application>Microsoft Office PowerPoint</Application>
  <PresentationFormat>Personalizado</PresentationFormat>
  <Paragraphs>52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Consolas</vt:lpstr>
      <vt:lpstr>Tema de Office</vt:lpstr>
      <vt:lpstr>UNIDAD V</vt:lpstr>
      <vt:lpstr>Árboles en Java</vt:lpstr>
      <vt:lpstr>Requisitos</vt:lpstr>
      <vt:lpstr>Terminología</vt:lpstr>
      <vt:lpstr>Topología</vt:lpstr>
      <vt:lpstr>Árbol binario</vt:lpstr>
      <vt:lpstr>Ejemplo</vt:lpstr>
      <vt:lpstr>Presentación de PowerPoint</vt:lpstr>
    </vt:vector>
  </TitlesOfParts>
  <Company>UTEQ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 de Office 2004 Test Drive</dc:creator>
  <cp:lastModifiedBy>soporte</cp:lastModifiedBy>
  <cp:revision>76</cp:revision>
  <cp:lastPrinted>2015-05-18T17:10:13Z</cp:lastPrinted>
  <dcterms:created xsi:type="dcterms:W3CDTF">2013-10-28T16:38:54Z</dcterms:created>
  <dcterms:modified xsi:type="dcterms:W3CDTF">2024-03-15T16:00:02Z</dcterms:modified>
</cp:coreProperties>
</file>