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02" autoAdjust="0"/>
  </p:normalViewPr>
  <p:slideViewPr>
    <p:cSldViewPr snapToGrid="0">
      <p:cViewPr varScale="1">
        <p:scale>
          <a:sx n="92" d="100"/>
          <a:sy n="92" d="100"/>
        </p:scale>
        <p:origin x="13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155AD-9FA6-4B49-814E-90078ADD0CEC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08EEADF-BCCB-4429-A055-48D00E5EA56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CEO</a:t>
          </a:r>
        </a:p>
      </dgm:t>
    </dgm:pt>
    <dgm:pt modelId="{166D2191-1CB4-4A9A-9C96-53D3719C36BD}" type="parTrans" cxnId="{6189DE7F-8B0A-4B9F-AC86-50A7513E1923}">
      <dgm:prSet/>
      <dgm:spPr/>
      <dgm:t>
        <a:bodyPr/>
        <a:lstStyle/>
        <a:p>
          <a:endParaRPr lang="en-US"/>
        </a:p>
      </dgm:t>
    </dgm:pt>
    <dgm:pt modelId="{FB21D8BE-2861-44AA-9007-D23C33ACF532}" type="sibTrans" cxnId="{6189DE7F-8B0A-4B9F-AC86-50A7513E1923}">
      <dgm:prSet/>
      <dgm:spPr/>
      <dgm:t>
        <a:bodyPr/>
        <a:lstStyle/>
        <a:p>
          <a:endParaRPr lang="en-US"/>
        </a:p>
      </dgm:t>
    </dgm:pt>
    <dgm:pt modelId="{D96CDA6A-292A-4A9B-8515-64B7CBCB7B8D}" type="asst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Administrators</a:t>
          </a:r>
        </a:p>
      </dgm:t>
    </dgm:pt>
    <dgm:pt modelId="{F0184401-3297-4356-B206-3B97C7E8E64A}" type="parTrans" cxnId="{B9FA7B1A-6DB4-4A6F-81D2-8CB0C7B88F86}">
      <dgm:prSet/>
      <dgm:spPr/>
      <dgm:t>
        <a:bodyPr/>
        <a:lstStyle/>
        <a:p>
          <a:endParaRPr lang="en-US"/>
        </a:p>
      </dgm:t>
    </dgm:pt>
    <dgm:pt modelId="{6B425A86-D937-4330-8DC1-74E565D25360}" type="sibTrans" cxnId="{B9FA7B1A-6DB4-4A6F-81D2-8CB0C7B88F86}">
      <dgm:prSet/>
      <dgm:spPr/>
      <dgm:t>
        <a:bodyPr/>
        <a:lstStyle/>
        <a:p>
          <a:endParaRPr lang="en-US"/>
        </a:p>
      </dgm:t>
    </dgm:pt>
    <dgm:pt modelId="{2B31907A-BBFC-4235-8371-A7F91478987A}">
      <dgm:prSet phldrT="[Text]"/>
      <dgm:spPr>
        <a:solidFill>
          <a:srgbClr val="CCCCFF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Assistants</a:t>
          </a:r>
        </a:p>
      </dgm:t>
    </dgm:pt>
    <dgm:pt modelId="{C78912FD-BF7C-47D6-9E93-2A7FA895ECBB}" type="parTrans" cxnId="{71679E66-3BA1-488C-834E-3F0441DF4E52}">
      <dgm:prSet/>
      <dgm:spPr/>
      <dgm:t>
        <a:bodyPr/>
        <a:lstStyle/>
        <a:p>
          <a:endParaRPr lang="en-US"/>
        </a:p>
      </dgm:t>
    </dgm:pt>
    <dgm:pt modelId="{1E93B02B-B0AA-4DD9-8329-FE86562F8730}" type="sibTrans" cxnId="{71679E66-3BA1-488C-834E-3F0441DF4E52}">
      <dgm:prSet/>
      <dgm:spPr/>
      <dgm:t>
        <a:bodyPr/>
        <a:lstStyle/>
        <a:p>
          <a:endParaRPr lang="en-US"/>
        </a:p>
      </dgm:t>
    </dgm:pt>
    <dgm:pt modelId="{16FA1826-E655-4622-87DC-80C872980BE6}" type="asst">
      <dgm:prSet/>
      <dgm:spPr>
        <a:solidFill>
          <a:srgbClr val="CC66FF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Professors</a:t>
          </a:r>
        </a:p>
      </dgm:t>
    </dgm:pt>
    <dgm:pt modelId="{003D55B9-CC4F-4076-A5FA-7D904078B6E9}" type="parTrans" cxnId="{5B54B2EE-09BB-4D6E-8F40-F79376DA7FED}">
      <dgm:prSet/>
      <dgm:spPr/>
      <dgm:t>
        <a:bodyPr/>
        <a:lstStyle/>
        <a:p>
          <a:endParaRPr lang="en-US"/>
        </a:p>
      </dgm:t>
    </dgm:pt>
    <dgm:pt modelId="{145E357D-D4F5-4521-A8E1-4BC17DC1F92F}" type="sibTrans" cxnId="{5B54B2EE-09BB-4D6E-8F40-F79376DA7FED}">
      <dgm:prSet/>
      <dgm:spPr/>
      <dgm:t>
        <a:bodyPr/>
        <a:lstStyle/>
        <a:p>
          <a:endParaRPr lang="en-US"/>
        </a:p>
      </dgm:t>
    </dgm:pt>
    <dgm:pt modelId="{0E0868FF-E62C-4AC2-9D13-262E297D021A}" type="asst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Moderators</a:t>
          </a:r>
        </a:p>
      </dgm:t>
    </dgm:pt>
    <dgm:pt modelId="{34C9E0AC-3C75-44F9-8F92-262FB93A0625}" type="parTrans" cxnId="{E7A26D6C-75C1-4251-BEE9-3150473A3324}">
      <dgm:prSet/>
      <dgm:spPr/>
      <dgm:t>
        <a:bodyPr/>
        <a:lstStyle/>
        <a:p>
          <a:endParaRPr lang="en-US"/>
        </a:p>
      </dgm:t>
    </dgm:pt>
    <dgm:pt modelId="{FE31D728-4876-4284-81D6-5A65BFC625D3}" type="sibTrans" cxnId="{E7A26D6C-75C1-4251-BEE9-3150473A3324}">
      <dgm:prSet/>
      <dgm:spPr/>
      <dgm:t>
        <a:bodyPr/>
        <a:lstStyle/>
        <a:p>
          <a:endParaRPr lang="en-US"/>
        </a:p>
      </dgm:t>
    </dgm:pt>
    <dgm:pt modelId="{60F80D00-9B98-4D12-8E82-49F4D5690E60}" type="asst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Associates</a:t>
          </a:r>
        </a:p>
      </dgm:t>
    </dgm:pt>
    <dgm:pt modelId="{A9696841-E867-4ECF-AB1D-1C9BA59729CA}" type="parTrans" cxnId="{BE8CE2E5-9251-4323-AE51-24A287E31321}">
      <dgm:prSet/>
      <dgm:spPr/>
      <dgm:t>
        <a:bodyPr/>
        <a:lstStyle/>
        <a:p>
          <a:endParaRPr lang="en-US"/>
        </a:p>
      </dgm:t>
    </dgm:pt>
    <dgm:pt modelId="{50AEDF7F-0AD9-4334-A4B4-87F4851E9A11}" type="sibTrans" cxnId="{BE8CE2E5-9251-4323-AE51-24A287E31321}">
      <dgm:prSet/>
      <dgm:spPr/>
      <dgm:t>
        <a:bodyPr/>
        <a:lstStyle/>
        <a:p>
          <a:endParaRPr lang="en-US"/>
        </a:p>
      </dgm:t>
    </dgm:pt>
    <dgm:pt modelId="{7A84D4EF-661B-4E0C-9DD2-73203302C827}" type="asst">
      <dgm:prSet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Sales Associates</a:t>
          </a:r>
        </a:p>
      </dgm:t>
    </dgm:pt>
    <dgm:pt modelId="{B8CDD707-0399-4D62-ACF2-03E477B57F5A}" type="parTrans" cxnId="{C577CCF9-6088-4326-B924-0CF95D715C29}">
      <dgm:prSet/>
      <dgm:spPr/>
      <dgm:t>
        <a:bodyPr/>
        <a:lstStyle/>
        <a:p>
          <a:endParaRPr lang="en-US"/>
        </a:p>
      </dgm:t>
    </dgm:pt>
    <dgm:pt modelId="{A4B51615-1FC5-4A2C-A9CD-27767AF57915}" type="sibTrans" cxnId="{C577CCF9-6088-4326-B924-0CF95D715C29}">
      <dgm:prSet/>
      <dgm:spPr/>
      <dgm:t>
        <a:bodyPr/>
        <a:lstStyle/>
        <a:p>
          <a:endParaRPr lang="en-US"/>
        </a:p>
      </dgm:t>
    </dgm:pt>
    <dgm:pt modelId="{AACDA715-D771-43AD-B28D-95703FB67AA6}" type="pres">
      <dgm:prSet presAssocID="{674155AD-9FA6-4B49-814E-90078ADD0CE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4109D69-8707-43E4-A0B9-CDF75C268C97}" type="pres">
      <dgm:prSet presAssocID="{A08EEADF-BCCB-4429-A055-48D00E5EA56E}" presName="root1" presStyleCnt="0"/>
      <dgm:spPr/>
    </dgm:pt>
    <dgm:pt modelId="{22E8C850-84CE-4865-881D-E635733B6ED5}" type="pres">
      <dgm:prSet presAssocID="{A08EEADF-BCCB-4429-A055-48D00E5EA56E}" presName="LevelOneTextNode" presStyleLbl="node0" presStyleIdx="0" presStyleCnt="1">
        <dgm:presLayoutVars>
          <dgm:chPref val="3"/>
        </dgm:presLayoutVars>
      </dgm:prSet>
      <dgm:spPr/>
    </dgm:pt>
    <dgm:pt modelId="{F287567E-56AD-4BB8-9882-A75A3E5C413F}" type="pres">
      <dgm:prSet presAssocID="{A08EEADF-BCCB-4429-A055-48D00E5EA56E}" presName="level2hierChild" presStyleCnt="0"/>
      <dgm:spPr/>
    </dgm:pt>
    <dgm:pt modelId="{A8EB17A5-8716-415A-819C-71C8B8F3A6B3}" type="pres">
      <dgm:prSet presAssocID="{F0184401-3297-4356-B206-3B97C7E8E64A}" presName="conn2-1" presStyleLbl="parChTrans1D2" presStyleIdx="0" presStyleCnt="2"/>
      <dgm:spPr/>
    </dgm:pt>
    <dgm:pt modelId="{020C26FA-BE24-4C09-88B0-9301306DC971}" type="pres">
      <dgm:prSet presAssocID="{F0184401-3297-4356-B206-3B97C7E8E64A}" presName="connTx" presStyleLbl="parChTrans1D2" presStyleIdx="0" presStyleCnt="2"/>
      <dgm:spPr/>
    </dgm:pt>
    <dgm:pt modelId="{A13995C4-6E9C-40B4-A6BD-164EA3D9AFC6}" type="pres">
      <dgm:prSet presAssocID="{D96CDA6A-292A-4A9B-8515-64B7CBCB7B8D}" presName="root2" presStyleCnt="0"/>
      <dgm:spPr/>
    </dgm:pt>
    <dgm:pt modelId="{4032E954-9776-4177-BFE9-93EBF6FDC5B6}" type="pres">
      <dgm:prSet presAssocID="{D96CDA6A-292A-4A9B-8515-64B7CBCB7B8D}" presName="LevelTwoTextNode" presStyleLbl="asst1" presStyleIdx="0" presStyleCnt="5">
        <dgm:presLayoutVars>
          <dgm:chPref val="3"/>
        </dgm:presLayoutVars>
      </dgm:prSet>
      <dgm:spPr/>
    </dgm:pt>
    <dgm:pt modelId="{E7DF2B2D-464C-4DE2-A612-56509C43DF59}" type="pres">
      <dgm:prSet presAssocID="{D96CDA6A-292A-4A9B-8515-64B7CBCB7B8D}" presName="level3hierChild" presStyleCnt="0"/>
      <dgm:spPr/>
    </dgm:pt>
    <dgm:pt modelId="{784D03C6-62E6-42E6-B347-7F9F7701803C}" type="pres">
      <dgm:prSet presAssocID="{34C9E0AC-3C75-44F9-8F92-262FB93A0625}" presName="conn2-1" presStyleLbl="parChTrans1D3" presStyleIdx="0" presStyleCnt="3"/>
      <dgm:spPr/>
    </dgm:pt>
    <dgm:pt modelId="{23E23E0C-1D7D-4711-B0E4-8AD56B5E8A28}" type="pres">
      <dgm:prSet presAssocID="{34C9E0AC-3C75-44F9-8F92-262FB93A0625}" presName="connTx" presStyleLbl="parChTrans1D3" presStyleIdx="0" presStyleCnt="3"/>
      <dgm:spPr/>
    </dgm:pt>
    <dgm:pt modelId="{C0C5E73C-5B3D-4E76-83FB-0214A46DAC69}" type="pres">
      <dgm:prSet presAssocID="{0E0868FF-E62C-4AC2-9D13-262E297D021A}" presName="root2" presStyleCnt="0"/>
      <dgm:spPr/>
    </dgm:pt>
    <dgm:pt modelId="{224BBEDD-7C92-45BF-8AE3-27E439E36290}" type="pres">
      <dgm:prSet presAssocID="{0E0868FF-E62C-4AC2-9D13-262E297D021A}" presName="LevelTwoTextNode" presStyleLbl="asst1" presStyleIdx="1" presStyleCnt="5">
        <dgm:presLayoutVars>
          <dgm:chPref val="3"/>
        </dgm:presLayoutVars>
      </dgm:prSet>
      <dgm:spPr/>
    </dgm:pt>
    <dgm:pt modelId="{5400863E-7F3A-4B1A-A440-5944C554BEAA}" type="pres">
      <dgm:prSet presAssocID="{0E0868FF-E62C-4AC2-9D13-262E297D021A}" presName="level3hierChild" presStyleCnt="0"/>
      <dgm:spPr/>
    </dgm:pt>
    <dgm:pt modelId="{DC5C50DC-C69E-4ED2-8D93-301527BCA13F}" type="pres">
      <dgm:prSet presAssocID="{A9696841-E867-4ECF-AB1D-1C9BA59729CA}" presName="conn2-1" presStyleLbl="parChTrans1D4" presStyleIdx="0" presStyleCnt="1"/>
      <dgm:spPr/>
    </dgm:pt>
    <dgm:pt modelId="{B02F2F89-3843-4E0B-A96B-4FE77A30B951}" type="pres">
      <dgm:prSet presAssocID="{A9696841-E867-4ECF-AB1D-1C9BA59729CA}" presName="connTx" presStyleLbl="parChTrans1D4" presStyleIdx="0" presStyleCnt="1"/>
      <dgm:spPr/>
    </dgm:pt>
    <dgm:pt modelId="{FB20CCF3-75A9-441F-B295-FA991A0CB33B}" type="pres">
      <dgm:prSet presAssocID="{60F80D00-9B98-4D12-8E82-49F4D5690E60}" presName="root2" presStyleCnt="0"/>
      <dgm:spPr/>
    </dgm:pt>
    <dgm:pt modelId="{2BE62A63-F9F9-48A9-A144-32BB3EED4773}" type="pres">
      <dgm:prSet presAssocID="{60F80D00-9B98-4D12-8E82-49F4D5690E60}" presName="LevelTwoTextNode" presStyleLbl="asst1" presStyleIdx="2" presStyleCnt="5">
        <dgm:presLayoutVars>
          <dgm:chPref val="3"/>
        </dgm:presLayoutVars>
      </dgm:prSet>
      <dgm:spPr/>
    </dgm:pt>
    <dgm:pt modelId="{BAA39F11-5153-464E-B6F1-E750FBB04B7E}" type="pres">
      <dgm:prSet presAssocID="{60F80D00-9B98-4D12-8E82-49F4D5690E60}" presName="level3hierChild" presStyleCnt="0"/>
      <dgm:spPr/>
    </dgm:pt>
    <dgm:pt modelId="{9EA4BFCE-B2F5-42AB-8198-26D9219216F9}" type="pres">
      <dgm:prSet presAssocID="{B8CDD707-0399-4D62-ACF2-03E477B57F5A}" presName="conn2-1" presStyleLbl="parChTrans1D3" presStyleIdx="1" presStyleCnt="3"/>
      <dgm:spPr/>
    </dgm:pt>
    <dgm:pt modelId="{D7687174-0AAE-42FF-A296-1789B1E75FAC}" type="pres">
      <dgm:prSet presAssocID="{B8CDD707-0399-4D62-ACF2-03E477B57F5A}" presName="connTx" presStyleLbl="parChTrans1D3" presStyleIdx="1" presStyleCnt="3"/>
      <dgm:spPr/>
    </dgm:pt>
    <dgm:pt modelId="{452ED14B-2A2C-4A26-BA35-D16FBDA73B2B}" type="pres">
      <dgm:prSet presAssocID="{7A84D4EF-661B-4E0C-9DD2-73203302C827}" presName="root2" presStyleCnt="0"/>
      <dgm:spPr/>
    </dgm:pt>
    <dgm:pt modelId="{C3EB0EF4-11D6-4D6E-B841-61C309F443A1}" type="pres">
      <dgm:prSet presAssocID="{7A84D4EF-661B-4E0C-9DD2-73203302C827}" presName="LevelTwoTextNode" presStyleLbl="asst1" presStyleIdx="3" presStyleCnt="5">
        <dgm:presLayoutVars>
          <dgm:chPref val="3"/>
        </dgm:presLayoutVars>
      </dgm:prSet>
      <dgm:spPr/>
    </dgm:pt>
    <dgm:pt modelId="{D158B2F1-1AD3-4F8F-83F2-6999744DECAC}" type="pres">
      <dgm:prSet presAssocID="{7A84D4EF-661B-4E0C-9DD2-73203302C827}" presName="level3hierChild" presStyleCnt="0"/>
      <dgm:spPr/>
    </dgm:pt>
    <dgm:pt modelId="{269E57B3-9A26-46FB-A931-335EF34DBBD7}" type="pres">
      <dgm:prSet presAssocID="{003D55B9-CC4F-4076-A5FA-7D904078B6E9}" presName="conn2-1" presStyleLbl="parChTrans1D2" presStyleIdx="1" presStyleCnt="2"/>
      <dgm:spPr/>
    </dgm:pt>
    <dgm:pt modelId="{825E6AFC-D30A-4B79-8E4B-FBB8BCFEB203}" type="pres">
      <dgm:prSet presAssocID="{003D55B9-CC4F-4076-A5FA-7D904078B6E9}" presName="connTx" presStyleLbl="parChTrans1D2" presStyleIdx="1" presStyleCnt="2"/>
      <dgm:spPr/>
    </dgm:pt>
    <dgm:pt modelId="{872FC55C-0456-4ED7-9D3E-6B1B5F695036}" type="pres">
      <dgm:prSet presAssocID="{16FA1826-E655-4622-87DC-80C872980BE6}" presName="root2" presStyleCnt="0"/>
      <dgm:spPr/>
    </dgm:pt>
    <dgm:pt modelId="{251A7FDE-621C-48F2-86AF-B46E353FC0D4}" type="pres">
      <dgm:prSet presAssocID="{16FA1826-E655-4622-87DC-80C872980BE6}" presName="LevelTwoTextNode" presStyleLbl="asst1" presStyleIdx="4" presStyleCnt="5">
        <dgm:presLayoutVars>
          <dgm:chPref val="3"/>
        </dgm:presLayoutVars>
      </dgm:prSet>
      <dgm:spPr/>
    </dgm:pt>
    <dgm:pt modelId="{C27E5302-725E-469A-B132-07BB27D33142}" type="pres">
      <dgm:prSet presAssocID="{16FA1826-E655-4622-87DC-80C872980BE6}" presName="level3hierChild" presStyleCnt="0"/>
      <dgm:spPr/>
    </dgm:pt>
    <dgm:pt modelId="{010112FA-B326-4B84-8157-7E309763AA8C}" type="pres">
      <dgm:prSet presAssocID="{C78912FD-BF7C-47D6-9E93-2A7FA895ECBB}" presName="conn2-1" presStyleLbl="parChTrans1D3" presStyleIdx="2" presStyleCnt="3"/>
      <dgm:spPr/>
    </dgm:pt>
    <dgm:pt modelId="{181A239B-673A-4140-803C-FA8137D91490}" type="pres">
      <dgm:prSet presAssocID="{C78912FD-BF7C-47D6-9E93-2A7FA895ECBB}" presName="connTx" presStyleLbl="parChTrans1D3" presStyleIdx="2" presStyleCnt="3"/>
      <dgm:spPr/>
    </dgm:pt>
    <dgm:pt modelId="{C8A4997C-175C-4B92-A145-A166C5D9BAC7}" type="pres">
      <dgm:prSet presAssocID="{2B31907A-BBFC-4235-8371-A7F91478987A}" presName="root2" presStyleCnt="0"/>
      <dgm:spPr/>
    </dgm:pt>
    <dgm:pt modelId="{A619694F-2E6E-42DC-8558-2D7EF4E9F4D7}" type="pres">
      <dgm:prSet presAssocID="{2B31907A-BBFC-4235-8371-A7F91478987A}" presName="LevelTwoTextNode" presStyleLbl="node3" presStyleIdx="0" presStyleCnt="1">
        <dgm:presLayoutVars>
          <dgm:chPref val="3"/>
        </dgm:presLayoutVars>
      </dgm:prSet>
      <dgm:spPr/>
    </dgm:pt>
    <dgm:pt modelId="{62EDDB89-1468-43F4-93DD-E79EB1B1B930}" type="pres">
      <dgm:prSet presAssocID="{2B31907A-BBFC-4235-8371-A7F91478987A}" presName="level3hierChild" presStyleCnt="0"/>
      <dgm:spPr/>
    </dgm:pt>
  </dgm:ptLst>
  <dgm:cxnLst>
    <dgm:cxn modelId="{2AE62909-41E7-4F30-9539-9BED6C7BD80D}" type="presOf" srcId="{674155AD-9FA6-4B49-814E-90078ADD0CEC}" destId="{AACDA715-D771-43AD-B28D-95703FB67AA6}" srcOrd="0" destOrd="0" presId="urn:microsoft.com/office/officeart/2005/8/layout/hierarchy2"/>
    <dgm:cxn modelId="{BB46E714-3E4C-4F71-A2F5-63E320FEC9E8}" type="presOf" srcId="{7A84D4EF-661B-4E0C-9DD2-73203302C827}" destId="{C3EB0EF4-11D6-4D6E-B841-61C309F443A1}" srcOrd="0" destOrd="0" presId="urn:microsoft.com/office/officeart/2005/8/layout/hierarchy2"/>
    <dgm:cxn modelId="{B9FA7B1A-6DB4-4A6F-81D2-8CB0C7B88F86}" srcId="{A08EEADF-BCCB-4429-A055-48D00E5EA56E}" destId="{D96CDA6A-292A-4A9B-8515-64B7CBCB7B8D}" srcOrd="0" destOrd="0" parTransId="{F0184401-3297-4356-B206-3B97C7E8E64A}" sibTransId="{6B425A86-D937-4330-8DC1-74E565D25360}"/>
    <dgm:cxn modelId="{58FA272A-00F3-4AB0-9C58-088EC55BEB42}" type="presOf" srcId="{A9696841-E867-4ECF-AB1D-1C9BA59729CA}" destId="{DC5C50DC-C69E-4ED2-8D93-301527BCA13F}" srcOrd="0" destOrd="0" presId="urn:microsoft.com/office/officeart/2005/8/layout/hierarchy2"/>
    <dgm:cxn modelId="{902EFD2D-9EC5-4474-96C5-CEF7345F0E94}" type="presOf" srcId="{003D55B9-CC4F-4076-A5FA-7D904078B6E9}" destId="{269E57B3-9A26-46FB-A931-335EF34DBBD7}" srcOrd="0" destOrd="0" presId="urn:microsoft.com/office/officeart/2005/8/layout/hierarchy2"/>
    <dgm:cxn modelId="{37793938-A096-4DFF-BEEC-46A176A1402C}" type="presOf" srcId="{003D55B9-CC4F-4076-A5FA-7D904078B6E9}" destId="{825E6AFC-D30A-4B79-8E4B-FBB8BCFEB203}" srcOrd="1" destOrd="0" presId="urn:microsoft.com/office/officeart/2005/8/layout/hierarchy2"/>
    <dgm:cxn modelId="{1B79B538-44A4-400E-B2CF-7E2CECE7CC1F}" type="presOf" srcId="{60F80D00-9B98-4D12-8E82-49F4D5690E60}" destId="{2BE62A63-F9F9-48A9-A144-32BB3EED4773}" srcOrd="0" destOrd="0" presId="urn:microsoft.com/office/officeart/2005/8/layout/hierarchy2"/>
    <dgm:cxn modelId="{27D9A339-B72E-4666-A850-919A999FA940}" type="presOf" srcId="{34C9E0AC-3C75-44F9-8F92-262FB93A0625}" destId="{784D03C6-62E6-42E6-B347-7F9F7701803C}" srcOrd="0" destOrd="0" presId="urn:microsoft.com/office/officeart/2005/8/layout/hierarchy2"/>
    <dgm:cxn modelId="{BED0E05E-49CA-4398-9406-7DE63225DBBA}" type="presOf" srcId="{34C9E0AC-3C75-44F9-8F92-262FB93A0625}" destId="{23E23E0C-1D7D-4711-B0E4-8AD56B5E8A28}" srcOrd="1" destOrd="0" presId="urn:microsoft.com/office/officeart/2005/8/layout/hierarchy2"/>
    <dgm:cxn modelId="{F857D442-1741-4B89-830C-54C65EF7F7D8}" type="presOf" srcId="{F0184401-3297-4356-B206-3B97C7E8E64A}" destId="{A8EB17A5-8716-415A-819C-71C8B8F3A6B3}" srcOrd="0" destOrd="0" presId="urn:microsoft.com/office/officeart/2005/8/layout/hierarchy2"/>
    <dgm:cxn modelId="{71679E66-3BA1-488C-834E-3F0441DF4E52}" srcId="{16FA1826-E655-4622-87DC-80C872980BE6}" destId="{2B31907A-BBFC-4235-8371-A7F91478987A}" srcOrd="0" destOrd="0" parTransId="{C78912FD-BF7C-47D6-9E93-2A7FA895ECBB}" sibTransId="{1E93B02B-B0AA-4DD9-8329-FE86562F8730}"/>
    <dgm:cxn modelId="{E7270149-BB05-4DB8-B7FC-650C2A23E2C0}" type="presOf" srcId="{F0184401-3297-4356-B206-3B97C7E8E64A}" destId="{020C26FA-BE24-4C09-88B0-9301306DC971}" srcOrd="1" destOrd="0" presId="urn:microsoft.com/office/officeart/2005/8/layout/hierarchy2"/>
    <dgm:cxn modelId="{E7A26D6C-75C1-4251-BEE9-3150473A3324}" srcId="{D96CDA6A-292A-4A9B-8515-64B7CBCB7B8D}" destId="{0E0868FF-E62C-4AC2-9D13-262E297D021A}" srcOrd="0" destOrd="0" parTransId="{34C9E0AC-3C75-44F9-8F92-262FB93A0625}" sibTransId="{FE31D728-4876-4284-81D6-5A65BFC625D3}"/>
    <dgm:cxn modelId="{B5691E71-B4D0-4D53-9AAC-962DD1276302}" type="presOf" srcId="{B8CDD707-0399-4D62-ACF2-03E477B57F5A}" destId="{9EA4BFCE-B2F5-42AB-8198-26D9219216F9}" srcOrd="0" destOrd="0" presId="urn:microsoft.com/office/officeart/2005/8/layout/hierarchy2"/>
    <dgm:cxn modelId="{6189DE7F-8B0A-4B9F-AC86-50A7513E1923}" srcId="{674155AD-9FA6-4B49-814E-90078ADD0CEC}" destId="{A08EEADF-BCCB-4429-A055-48D00E5EA56E}" srcOrd="0" destOrd="0" parTransId="{166D2191-1CB4-4A9A-9C96-53D3719C36BD}" sibTransId="{FB21D8BE-2861-44AA-9007-D23C33ACF532}"/>
    <dgm:cxn modelId="{DC4D0F88-F62B-42ED-8965-4ADBA94DF8E0}" type="presOf" srcId="{A9696841-E867-4ECF-AB1D-1C9BA59729CA}" destId="{B02F2F89-3843-4E0B-A96B-4FE77A30B951}" srcOrd="1" destOrd="0" presId="urn:microsoft.com/office/officeart/2005/8/layout/hierarchy2"/>
    <dgm:cxn modelId="{085A228A-BCC5-4AC1-BD13-5EB87228A515}" type="presOf" srcId="{C78912FD-BF7C-47D6-9E93-2A7FA895ECBB}" destId="{010112FA-B326-4B84-8157-7E309763AA8C}" srcOrd="0" destOrd="0" presId="urn:microsoft.com/office/officeart/2005/8/layout/hierarchy2"/>
    <dgm:cxn modelId="{E4712B92-0FDF-4E16-996F-7E656E45EDD8}" type="presOf" srcId="{16FA1826-E655-4622-87DC-80C872980BE6}" destId="{251A7FDE-621C-48F2-86AF-B46E353FC0D4}" srcOrd="0" destOrd="0" presId="urn:microsoft.com/office/officeart/2005/8/layout/hierarchy2"/>
    <dgm:cxn modelId="{A3978D96-9DA3-4F22-A4A1-8D05C713937B}" type="presOf" srcId="{D96CDA6A-292A-4A9B-8515-64B7CBCB7B8D}" destId="{4032E954-9776-4177-BFE9-93EBF6FDC5B6}" srcOrd="0" destOrd="0" presId="urn:microsoft.com/office/officeart/2005/8/layout/hierarchy2"/>
    <dgm:cxn modelId="{D24454C0-666B-491D-83EE-B381D58848C6}" type="presOf" srcId="{B8CDD707-0399-4D62-ACF2-03E477B57F5A}" destId="{D7687174-0AAE-42FF-A296-1789B1E75FAC}" srcOrd="1" destOrd="0" presId="urn:microsoft.com/office/officeart/2005/8/layout/hierarchy2"/>
    <dgm:cxn modelId="{6519DADF-1324-4BD0-8993-72A6A0A81577}" type="presOf" srcId="{0E0868FF-E62C-4AC2-9D13-262E297D021A}" destId="{224BBEDD-7C92-45BF-8AE3-27E439E36290}" srcOrd="0" destOrd="0" presId="urn:microsoft.com/office/officeart/2005/8/layout/hierarchy2"/>
    <dgm:cxn modelId="{7BBABCE5-455B-49CE-B7FE-4CEAFA67B863}" type="presOf" srcId="{A08EEADF-BCCB-4429-A055-48D00E5EA56E}" destId="{22E8C850-84CE-4865-881D-E635733B6ED5}" srcOrd="0" destOrd="0" presId="urn:microsoft.com/office/officeart/2005/8/layout/hierarchy2"/>
    <dgm:cxn modelId="{FA93C3E5-18DA-445B-B772-7B4B3FCBDFF7}" type="presOf" srcId="{C78912FD-BF7C-47D6-9E93-2A7FA895ECBB}" destId="{181A239B-673A-4140-803C-FA8137D91490}" srcOrd="1" destOrd="0" presId="urn:microsoft.com/office/officeart/2005/8/layout/hierarchy2"/>
    <dgm:cxn modelId="{BE8CE2E5-9251-4323-AE51-24A287E31321}" srcId="{0E0868FF-E62C-4AC2-9D13-262E297D021A}" destId="{60F80D00-9B98-4D12-8E82-49F4D5690E60}" srcOrd="0" destOrd="0" parTransId="{A9696841-E867-4ECF-AB1D-1C9BA59729CA}" sibTransId="{50AEDF7F-0AD9-4334-A4B4-87F4851E9A11}"/>
    <dgm:cxn modelId="{E61786EB-B498-4731-A62D-797FF954C948}" type="presOf" srcId="{2B31907A-BBFC-4235-8371-A7F91478987A}" destId="{A619694F-2E6E-42DC-8558-2D7EF4E9F4D7}" srcOrd="0" destOrd="0" presId="urn:microsoft.com/office/officeart/2005/8/layout/hierarchy2"/>
    <dgm:cxn modelId="{5B54B2EE-09BB-4D6E-8F40-F79376DA7FED}" srcId="{A08EEADF-BCCB-4429-A055-48D00E5EA56E}" destId="{16FA1826-E655-4622-87DC-80C872980BE6}" srcOrd="1" destOrd="0" parTransId="{003D55B9-CC4F-4076-A5FA-7D904078B6E9}" sibTransId="{145E357D-D4F5-4521-A8E1-4BC17DC1F92F}"/>
    <dgm:cxn modelId="{C577CCF9-6088-4326-B924-0CF95D715C29}" srcId="{D96CDA6A-292A-4A9B-8515-64B7CBCB7B8D}" destId="{7A84D4EF-661B-4E0C-9DD2-73203302C827}" srcOrd="1" destOrd="0" parTransId="{B8CDD707-0399-4D62-ACF2-03E477B57F5A}" sibTransId="{A4B51615-1FC5-4A2C-A9CD-27767AF57915}"/>
    <dgm:cxn modelId="{CB26CBA5-CAA0-43A8-823E-DFF122AF25F1}" type="presParOf" srcId="{AACDA715-D771-43AD-B28D-95703FB67AA6}" destId="{44109D69-8707-43E4-A0B9-CDF75C268C97}" srcOrd="0" destOrd="0" presId="urn:microsoft.com/office/officeart/2005/8/layout/hierarchy2"/>
    <dgm:cxn modelId="{22F390A0-935F-4EDA-8A00-15CD61C67FF1}" type="presParOf" srcId="{44109D69-8707-43E4-A0B9-CDF75C268C97}" destId="{22E8C850-84CE-4865-881D-E635733B6ED5}" srcOrd="0" destOrd="0" presId="urn:microsoft.com/office/officeart/2005/8/layout/hierarchy2"/>
    <dgm:cxn modelId="{7E6013DA-19FE-4F21-AEDF-2E3C4FEBF48C}" type="presParOf" srcId="{44109D69-8707-43E4-A0B9-CDF75C268C97}" destId="{F287567E-56AD-4BB8-9882-A75A3E5C413F}" srcOrd="1" destOrd="0" presId="urn:microsoft.com/office/officeart/2005/8/layout/hierarchy2"/>
    <dgm:cxn modelId="{4A96CC8D-48C1-4A0E-8461-F29C7D19F727}" type="presParOf" srcId="{F287567E-56AD-4BB8-9882-A75A3E5C413F}" destId="{A8EB17A5-8716-415A-819C-71C8B8F3A6B3}" srcOrd="0" destOrd="0" presId="urn:microsoft.com/office/officeart/2005/8/layout/hierarchy2"/>
    <dgm:cxn modelId="{0E13CE27-5DC1-49EE-8195-3CDEFA805518}" type="presParOf" srcId="{A8EB17A5-8716-415A-819C-71C8B8F3A6B3}" destId="{020C26FA-BE24-4C09-88B0-9301306DC971}" srcOrd="0" destOrd="0" presId="urn:microsoft.com/office/officeart/2005/8/layout/hierarchy2"/>
    <dgm:cxn modelId="{4F5FAE69-564F-49CD-938B-812C956E34D7}" type="presParOf" srcId="{F287567E-56AD-4BB8-9882-A75A3E5C413F}" destId="{A13995C4-6E9C-40B4-A6BD-164EA3D9AFC6}" srcOrd="1" destOrd="0" presId="urn:microsoft.com/office/officeart/2005/8/layout/hierarchy2"/>
    <dgm:cxn modelId="{0F11AF28-0641-4038-A432-F6F5D670F045}" type="presParOf" srcId="{A13995C4-6E9C-40B4-A6BD-164EA3D9AFC6}" destId="{4032E954-9776-4177-BFE9-93EBF6FDC5B6}" srcOrd="0" destOrd="0" presId="urn:microsoft.com/office/officeart/2005/8/layout/hierarchy2"/>
    <dgm:cxn modelId="{86F76285-84DB-495A-8A7D-4E6E847B6D0F}" type="presParOf" srcId="{A13995C4-6E9C-40B4-A6BD-164EA3D9AFC6}" destId="{E7DF2B2D-464C-4DE2-A612-56509C43DF59}" srcOrd="1" destOrd="0" presId="urn:microsoft.com/office/officeart/2005/8/layout/hierarchy2"/>
    <dgm:cxn modelId="{F814CF6A-1526-4E2E-B287-78419A3A50F3}" type="presParOf" srcId="{E7DF2B2D-464C-4DE2-A612-56509C43DF59}" destId="{784D03C6-62E6-42E6-B347-7F9F7701803C}" srcOrd="0" destOrd="0" presId="urn:microsoft.com/office/officeart/2005/8/layout/hierarchy2"/>
    <dgm:cxn modelId="{E89FBF1A-BEBB-4258-97D8-3E338F43B79C}" type="presParOf" srcId="{784D03C6-62E6-42E6-B347-7F9F7701803C}" destId="{23E23E0C-1D7D-4711-B0E4-8AD56B5E8A28}" srcOrd="0" destOrd="0" presId="urn:microsoft.com/office/officeart/2005/8/layout/hierarchy2"/>
    <dgm:cxn modelId="{D754CC1C-F7F4-467E-9D3B-1E7C4FEA82DB}" type="presParOf" srcId="{E7DF2B2D-464C-4DE2-A612-56509C43DF59}" destId="{C0C5E73C-5B3D-4E76-83FB-0214A46DAC69}" srcOrd="1" destOrd="0" presId="urn:microsoft.com/office/officeart/2005/8/layout/hierarchy2"/>
    <dgm:cxn modelId="{FCDCF874-D136-41A5-8748-FB02E2E8D0C9}" type="presParOf" srcId="{C0C5E73C-5B3D-4E76-83FB-0214A46DAC69}" destId="{224BBEDD-7C92-45BF-8AE3-27E439E36290}" srcOrd="0" destOrd="0" presId="urn:microsoft.com/office/officeart/2005/8/layout/hierarchy2"/>
    <dgm:cxn modelId="{C53AF98F-8213-4987-A90A-DF9751684E7F}" type="presParOf" srcId="{C0C5E73C-5B3D-4E76-83FB-0214A46DAC69}" destId="{5400863E-7F3A-4B1A-A440-5944C554BEAA}" srcOrd="1" destOrd="0" presId="urn:microsoft.com/office/officeart/2005/8/layout/hierarchy2"/>
    <dgm:cxn modelId="{2CF148FD-600F-46B3-87C6-C9219EFE0EA0}" type="presParOf" srcId="{5400863E-7F3A-4B1A-A440-5944C554BEAA}" destId="{DC5C50DC-C69E-4ED2-8D93-301527BCA13F}" srcOrd="0" destOrd="0" presId="urn:microsoft.com/office/officeart/2005/8/layout/hierarchy2"/>
    <dgm:cxn modelId="{0E20AEAB-81F5-4F4B-83D4-F34FA33B428B}" type="presParOf" srcId="{DC5C50DC-C69E-4ED2-8D93-301527BCA13F}" destId="{B02F2F89-3843-4E0B-A96B-4FE77A30B951}" srcOrd="0" destOrd="0" presId="urn:microsoft.com/office/officeart/2005/8/layout/hierarchy2"/>
    <dgm:cxn modelId="{3E8C13B4-0C52-43DD-BD69-8B75CC3F15B5}" type="presParOf" srcId="{5400863E-7F3A-4B1A-A440-5944C554BEAA}" destId="{FB20CCF3-75A9-441F-B295-FA991A0CB33B}" srcOrd="1" destOrd="0" presId="urn:microsoft.com/office/officeart/2005/8/layout/hierarchy2"/>
    <dgm:cxn modelId="{90E27E85-C19D-4D06-A2A0-1C15BB26A55D}" type="presParOf" srcId="{FB20CCF3-75A9-441F-B295-FA991A0CB33B}" destId="{2BE62A63-F9F9-48A9-A144-32BB3EED4773}" srcOrd="0" destOrd="0" presId="urn:microsoft.com/office/officeart/2005/8/layout/hierarchy2"/>
    <dgm:cxn modelId="{F75EC88D-7217-4EC4-B2B3-5647FBE13730}" type="presParOf" srcId="{FB20CCF3-75A9-441F-B295-FA991A0CB33B}" destId="{BAA39F11-5153-464E-B6F1-E750FBB04B7E}" srcOrd="1" destOrd="0" presId="urn:microsoft.com/office/officeart/2005/8/layout/hierarchy2"/>
    <dgm:cxn modelId="{B15BB938-E2EB-44E2-83FD-BE2136BDEAB3}" type="presParOf" srcId="{E7DF2B2D-464C-4DE2-A612-56509C43DF59}" destId="{9EA4BFCE-B2F5-42AB-8198-26D9219216F9}" srcOrd="2" destOrd="0" presId="urn:microsoft.com/office/officeart/2005/8/layout/hierarchy2"/>
    <dgm:cxn modelId="{637C0AC3-7B22-4F9E-95C7-806CC5C0F782}" type="presParOf" srcId="{9EA4BFCE-B2F5-42AB-8198-26D9219216F9}" destId="{D7687174-0AAE-42FF-A296-1789B1E75FAC}" srcOrd="0" destOrd="0" presId="urn:microsoft.com/office/officeart/2005/8/layout/hierarchy2"/>
    <dgm:cxn modelId="{D226D662-E52E-43E1-A8C5-251B9CD881A8}" type="presParOf" srcId="{E7DF2B2D-464C-4DE2-A612-56509C43DF59}" destId="{452ED14B-2A2C-4A26-BA35-D16FBDA73B2B}" srcOrd="3" destOrd="0" presId="urn:microsoft.com/office/officeart/2005/8/layout/hierarchy2"/>
    <dgm:cxn modelId="{C34B277F-D1FD-4092-806C-351550717227}" type="presParOf" srcId="{452ED14B-2A2C-4A26-BA35-D16FBDA73B2B}" destId="{C3EB0EF4-11D6-4D6E-B841-61C309F443A1}" srcOrd="0" destOrd="0" presId="urn:microsoft.com/office/officeart/2005/8/layout/hierarchy2"/>
    <dgm:cxn modelId="{CCE3F293-EFDE-4C3B-A933-F03BE2EC2078}" type="presParOf" srcId="{452ED14B-2A2C-4A26-BA35-D16FBDA73B2B}" destId="{D158B2F1-1AD3-4F8F-83F2-6999744DECAC}" srcOrd="1" destOrd="0" presId="urn:microsoft.com/office/officeart/2005/8/layout/hierarchy2"/>
    <dgm:cxn modelId="{AD426380-8589-4931-A9F1-55F33D8498B0}" type="presParOf" srcId="{F287567E-56AD-4BB8-9882-A75A3E5C413F}" destId="{269E57B3-9A26-46FB-A931-335EF34DBBD7}" srcOrd="2" destOrd="0" presId="urn:microsoft.com/office/officeart/2005/8/layout/hierarchy2"/>
    <dgm:cxn modelId="{8513D085-5E96-4AD3-AF86-CFF54CF00D43}" type="presParOf" srcId="{269E57B3-9A26-46FB-A931-335EF34DBBD7}" destId="{825E6AFC-D30A-4B79-8E4B-FBB8BCFEB203}" srcOrd="0" destOrd="0" presId="urn:microsoft.com/office/officeart/2005/8/layout/hierarchy2"/>
    <dgm:cxn modelId="{87DBF3D0-3B29-4997-994F-23480F07D6F6}" type="presParOf" srcId="{F287567E-56AD-4BB8-9882-A75A3E5C413F}" destId="{872FC55C-0456-4ED7-9D3E-6B1B5F695036}" srcOrd="3" destOrd="0" presId="urn:microsoft.com/office/officeart/2005/8/layout/hierarchy2"/>
    <dgm:cxn modelId="{2224AA68-36BB-4EA2-AA89-E62BAF32E634}" type="presParOf" srcId="{872FC55C-0456-4ED7-9D3E-6B1B5F695036}" destId="{251A7FDE-621C-48F2-86AF-B46E353FC0D4}" srcOrd="0" destOrd="0" presId="urn:microsoft.com/office/officeart/2005/8/layout/hierarchy2"/>
    <dgm:cxn modelId="{DE48DA82-2C24-4FF4-B867-6A437DB53B56}" type="presParOf" srcId="{872FC55C-0456-4ED7-9D3E-6B1B5F695036}" destId="{C27E5302-725E-469A-B132-07BB27D33142}" srcOrd="1" destOrd="0" presId="urn:microsoft.com/office/officeart/2005/8/layout/hierarchy2"/>
    <dgm:cxn modelId="{4EE7E782-D798-4CE1-A304-7196EEB1D9D1}" type="presParOf" srcId="{C27E5302-725E-469A-B132-07BB27D33142}" destId="{010112FA-B326-4B84-8157-7E309763AA8C}" srcOrd="0" destOrd="0" presId="urn:microsoft.com/office/officeart/2005/8/layout/hierarchy2"/>
    <dgm:cxn modelId="{9B7C599E-61BF-4FCC-89E7-8F031F08244E}" type="presParOf" srcId="{010112FA-B326-4B84-8157-7E309763AA8C}" destId="{181A239B-673A-4140-803C-FA8137D91490}" srcOrd="0" destOrd="0" presId="urn:microsoft.com/office/officeart/2005/8/layout/hierarchy2"/>
    <dgm:cxn modelId="{3AD5B880-0D9D-4B94-B02B-7217D42226ED}" type="presParOf" srcId="{C27E5302-725E-469A-B132-07BB27D33142}" destId="{C8A4997C-175C-4B92-A145-A166C5D9BAC7}" srcOrd="1" destOrd="0" presId="urn:microsoft.com/office/officeart/2005/8/layout/hierarchy2"/>
    <dgm:cxn modelId="{054FF2AC-FE30-4911-8D30-5764A419E66D}" type="presParOf" srcId="{C8A4997C-175C-4B92-A145-A166C5D9BAC7}" destId="{A619694F-2E6E-42DC-8558-2D7EF4E9F4D7}" srcOrd="0" destOrd="0" presId="urn:microsoft.com/office/officeart/2005/8/layout/hierarchy2"/>
    <dgm:cxn modelId="{0A13BE2F-E33E-4796-AAD2-2C456DCF720B}" type="presParOf" srcId="{C8A4997C-175C-4B92-A145-A166C5D9BAC7}" destId="{62EDDB89-1468-43F4-93DD-E79EB1B1B9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8C850-84CE-4865-881D-E635733B6ED5}">
      <dsp:nvSpPr>
        <dsp:cNvPr id="0" name=""/>
        <dsp:cNvSpPr/>
      </dsp:nvSpPr>
      <dsp:spPr>
        <a:xfrm>
          <a:off x="6092" y="2928408"/>
          <a:ext cx="1797293" cy="89864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CEO</a:t>
          </a:r>
        </a:p>
      </dsp:txBody>
      <dsp:txXfrm>
        <a:off x="32412" y="2954728"/>
        <a:ext cx="1744653" cy="846006"/>
      </dsp:txXfrm>
    </dsp:sp>
    <dsp:sp modelId="{A8EB17A5-8716-415A-819C-71C8B8F3A6B3}">
      <dsp:nvSpPr>
        <dsp:cNvPr id="0" name=""/>
        <dsp:cNvSpPr/>
      </dsp:nvSpPr>
      <dsp:spPr>
        <a:xfrm rot="18770822">
          <a:off x="1634263" y="2977226"/>
          <a:ext cx="105716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57164" y="129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6416" y="2963761"/>
        <a:ext cx="52858" cy="52858"/>
      </dsp:txXfrm>
    </dsp:sp>
    <dsp:sp modelId="{4032E954-9776-4177-BFE9-93EBF6FDC5B6}">
      <dsp:nvSpPr>
        <dsp:cNvPr id="0" name=""/>
        <dsp:cNvSpPr/>
      </dsp:nvSpPr>
      <dsp:spPr>
        <a:xfrm>
          <a:off x="2522303" y="2153325"/>
          <a:ext cx="1797293" cy="89864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Administrators</a:t>
          </a:r>
        </a:p>
      </dsp:txBody>
      <dsp:txXfrm>
        <a:off x="2548623" y="2179645"/>
        <a:ext cx="1744653" cy="846006"/>
      </dsp:txXfrm>
    </dsp:sp>
    <dsp:sp modelId="{784D03C6-62E6-42E6-B347-7F9F7701803C}">
      <dsp:nvSpPr>
        <dsp:cNvPr id="0" name=""/>
        <dsp:cNvSpPr/>
      </dsp:nvSpPr>
      <dsp:spPr>
        <a:xfrm rot="19457599">
          <a:off x="4236381" y="2331324"/>
          <a:ext cx="885349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85349" y="12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6922" y="2322154"/>
        <a:ext cx="44267" cy="44267"/>
      </dsp:txXfrm>
    </dsp:sp>
    <dsp:sp modelId="{224BBEDD-7C92-45BF-8AE3-27E439E36290}">
      <dsp:nvSpPr>
        <dsp:cNvPr id="0" name=""/>
        <dsp:cNvSpPr/>
      </dsp:nvSpPr>
      <dsp:spPr>
        <a:xfrm>
          <a:off x="5038515" y="1636603"/>
          <a:ext cx="1797293" cy="89864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Moderators</a:t>
          </a:r>
        </a:p>
      </dsp:txBody>
      <dsp:txXfrm>
        <a:off x="5064835" y="1662923"/>
        <a:ext cx="1744653" cy="846006"/>
      </dsp:txXfrm>
    </dsp:sp>
    <dsp:sp modelId="{DC5C50DC-C69E-4ED2-8D93-301527BCA13F}">
      <dsp:nvSpPr>
        <dsp:cNvPr id="0" name=""/>
        <dsp:cNvSpPr/>
      </dsp:nvSpPr>
      <dsp:spPr>
        <a:xfrm>
          <a:off x="6835809" y="2072963"/>
          <a:ext cx="718917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18917" y="12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77294" y="2067954"/>
        <a:ext cx="35945" cy="35945"/>
      </dsp:txXfrm>
    </dsp:sp>
    <dsp:sp modelId="{2BE62A63-F9F9-48A9-A144-32BB3EED4773}">
      <dsp:nvSpPr>
        <dsp:cNvPr id="0" name=""/>
        <dsp:cNvSpPr/>
      </dsp:nvSpPr>
      <dsp:spPr>
        <a:xfrm>
          <a:off x="7554726" y="1636603"/>
          <a:ext cx="1797293" cy="89864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Associates</a:t>
          </a:r>
        </a:p>
      </dsp:txBody>
      <dsp:txXfrm>
        <a:off x="7581046" y="1662923"/>
        <a:ext cx="1744653" cy="846006"/>
      </dsp:txXfrm>
    </dsp:sp>
    <dsp:sp modelId="{9EA4BFCE-B2F5-42AB-8198-26D9219216F9}">
      <dsp:nvSpPr>
        <dsp:cNvPr id="0" name=""/>
        <dsp:cNvSpPr/>
      </dsp:nvSpPr>
      <dsp:spPr>
        <a:xfrm rot="2142401">
          <a:off x="4236381" y="2848046"/>
          <a:ext cx="885349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85349" y="12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6922" y="2838876"/>
        <a:ext cx="44267" cy="44267"/>
      </dsp:txXfrm>
    </dsp:sp>
    <dsp:sp modelId="{C3EB0EF4-11D6-4D6E-B841-61C309F443A1}">
      <dsp:nvSpPr>
        <dsp:cNvPr id="0" name=""/>
        <dsp:cNvSpPr/>
      </dsp:nvSpPr>
      <dsp:spPr>
        <a:xfrm>
          <a:off x="5038515" y="2670047"/>
          <a:ext cx="1797293" cy="89864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Sales Associates</a:t>
          </a:r>
        </a:p>
      </dsp:txBody>
      <dsp:txXfrm>
        <a:off x="5064835" y="2696367"/>
        <a:ext cx="1744653" cy="846006"/>
      </dsp:txXfrm>
    </dsp:sp>
    <dsp:sp modelId="{269E57B3-9A26-46FB-A931-335EF34DBBD7}">
      <dsp:nvSpPr>
        <dsp:cNvPr id="0" name=""/>
        <dsp:cNvSpPr/>
      </dsp:nvSpPr>
      <dsp:spPr>
        <a:xfrm rot="2829178">
          <a:off x="1634263" y="3752309"/>
          <a:ext cx="105716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57164" y="129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6416" y="3738844"/>
        <a:ext cx="52858" cy="52858"/>
      </dsp:txXfrm>
    </dsp:sp>
    <dsp:sp modelId="{251A7FDE-621C-48F2-86AF-B46E353FC0D4}">
      <dsp:nvSpPr>
        <dsp:cNvPr id="0" name=""/>
        <dsp:cNvSpPr/>
      </dsp:nvSpPr>
      <dsp:spPr>
        <a:xfrm>
          <a:off x="2522303" y="3703491"/>
          <a:ext cx="1797293" cy="898646"/>
        </a:xfrm>
        <a:prstGeom prst="roundRect">
          <a:avLst>
            <a:gd name="adj" fmla="val 10000"/>
          </a:avLst>
        </a:prstGeom>
        <a:solidFill>
          <a:srgbClr val="CC66F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Professors</a:t>
          </a:r>
        </a:p>
      </dsp:txBody>
      <dsp:txXfrm>
        <a:off x="2548623" y="3729811"/>
        <a:ext cx="1744653" cy="846006"/>
      </dsp:txXfrm>
    </dsp:sp>
    <dsp:sp modelId="{010112FA-B326-4B84-8157-7E309763AA8C}">
      <dsp:nvSpPr>
        <dsp:cNvPr id="0" name=""/>
        <dsp:cNvSpPr/>
      </dsp:nvSpPr>
      <dsp:spPr>
        <a:xfrm>
          <a:off x="4319597" y="4139851"/>
          <a:ext cx="718917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18917" y="12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1083" y="4134842"/>
        <a:ext cx="35945" cy="35945"/>
      </dsp:txXfrm>
    </dsp:sp>
    <dsp:sp modelId="{A619694F-2E6E-42DC-8558-2D7EF4E9F4D7}">
      <dsp:nvSpPr>
        <dsp:cNvPr id="0" name=""/>
        <dsp:cNvSpPr/>
      </dsp:nvSpPr>
      <dsp:spPr>
        <a:xfrm>
          <a:off x="5038515" y="3703491"/>
          <a:ext cx="1797293" cy="898646"/>
        </a:xfrm>
        <a:prstGeom prst="roundRect">
          <a:avLst>
            <a:gd name="adj" fmla="val 10000"/>
          </a:avLst>
        </a:prstGeom>
        <a:solidFill>
          <a:srgbClr val="CCCCF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Assistants</a:t>
          </a:r>
        </a:p>
      </dsp:txBody>
      <dsp:txXfrm>
        <a:off x="5064835" y="3729811"/>
        <a:ext cx="1744653" cy="846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31C4A-A65B-4C7B-A615-FA65BB8637C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FD3C6-C3C4-4DB1-BF83-7123FD8ED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*Edit this slide to make sure it talks about the Business we modeled, what users should be able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FD3C6-C3C4-4DB1-BF83-7123FD8ED7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Approval Processes:</a:t>
            </a:r>
          </a:p>
          <a:p>
            <a:r>
              <a:rPr lang="en-US" dirty="0"/>
              <a:t>One for when a </a:t>
            </a:r>
            <a:r>
              <a:rPr lang="en-US" dirty="0" err="1"/>
              <a:t>Pokemon</a:t>
            </a:r>
            <a:r>
              <a:rPr lang="en-US" dirty="0"/>
              <a:t> Entry is created the Professors will get a notified to approve the entry or not to ensure accuracy</a:t>
            </a:r>
          </a:p>
          <a:p>
            <a:r>
              <a:rPr lang="en-US" dirty="0"/>
              <a:t>One for the Complaint process to ensure that when a complaint is approved it generates a task for Moderators to add a strike to the trainer being reported</a:t>
            </a:r>
          </a:p>
          <a:p>
            <a:r>
              <a:rPr lang="en-US" dirty="0"/>
              <a:t>A Workflow Rule to notify Moderators and generate a task for when a trade is made to ensure the trade follows proper QA guidelines</a:t>
            </a:r>
          </a:p>
          <a:p>
            <a:endParaRPr lang="en-US" dirty="0"/>
          </a:p>
          <a:p>
            <a:r>
              <a:rPr lang="en-US" dirty="0"/>
              <a:t>Two automations</a:t>
            </a:r>
          </a:p>
          <a:p>
            <a:r>
              <a:rPr lang="en-US" dirty="0"/>
              <a:t>a Process for notifying the owner of a trade whenever someone makes them an offer on the platform</a:t>
            </a:r>
          </a:p>
          <a:p>
            <a:r>
              <a:rPr lang="en-US" dirty="0"/>
              <a:t>A Workflow rule to ensure the owner of trade is being emailed when someone offers them a trade.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FD3C6-C3C4-4DB1-BF83-7123FD8ED7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01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Exit to Live 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FD3C6-C3C4-4DB1-BF83-7123FD8ED7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PokeTradR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FD3C6-C3C4-4DB1-BF83-7123FD8ED7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Trainer Flow wizard to aid in easy sign up</a:t>
            </a:r>
          </a:p>
          <a:p>
            <a:r>
              <a:rPr lang="en-US" dirty="0"/>
              <a:t>How Associates play a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FD3C6-C3C4-4DB1-BF83-7123FD8ED7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</a:t>
            </a:r>
          </a:p>
          <a:p>
            <a:r>
              <a:rPr lang="en-US" dirty="0"/>
              <a:t>Web to Case</a:t>
            </a:r>
          </a:p>
          <a:p>
            <a:r>
              <a:rPr lang="en-US" dirty="0"/>
              <a:t>Assignment Rules</a:t>
            </a:r>
          </a:p>
          <a:p>
            <a:r>
              <a:rPr lang="en-US" dirty="0"/>
              <a:t>Escalation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FD3C6-C3C4-4DB1-BF83-7123FD8ED7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6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spectrum: </a:t>
            </a:r>
            <a:r>
              <a:rPr lang="en-US" dirty="0" err="1"/>
              <a:t>Pokedex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FD3C6-C3C4-4DB1-BF83-7123FD8ED7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0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main product we sell, we also provide company special </a:t>
            </a:r>
            <a:r>
              <a:rPr lang="en-US" dirty="0" err="1"/>
              <a:t>Pokemon</a:t>
            </a:r>
            <a:r>
              <a:rPr lang="en-US" dirty="0"/>
              <a:t> bred to be competitive. The available </a:t>
            </a:r>
            <a:r>
              <a:rPr lang="en-US" dirty="0" err="1"/>
              <a:t>Pokemon</a:t>
            </a:r>
            <a:r>
              <a:rPr lang="en-US" dirty="0"/>
              <a:t> always change week to week and we have prices for regular and shiny variants</a:t>
            </a:r>
          </a:p>
          <a:p>
            <a:r>
              <a:rPr lang="en-US" dirty="0"/>
              <a:t>The more active a Trainer is on our platform the more they rank up which can lead to better deals on these </a:t>
            </a:r>
            <a:r>
              <a:rPr lang="en-US" dirty="0" err="1"/>
              <a:t>pokemon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FD3C6-C3C4-4DB1-BF83-7123FD8ED7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7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Discussing each Custom Object: Trainer, Trade, Offer, </a:t>
            </a:r>
            <a:r>
              <a:rPr lang="en-US" dirty="0" err="1"/>
              <a:t>Pokemon</a:t>
            </a:r>
            <a:r>
              <a:rPr lang="en-US" dirty="0"/>
              <a:t>, Complaint</a:t>
            </a:r>
          </a:p>
          <a:p>
            <a:r>
              <a:rPr lang="en-US" dirty="0"/>
              <a:t>How I designed the Master-detail relationships between Trainer to Trade and Offer &amp; Trade to Offer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FD3C6-C3C4-4DB1-BF83-7123FD8ED7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Role Hierarchy and Permissions</a:t>
            </a:r>
          </a:p>
          <a:p>
            <a:r>
              <a:rPr lang="en-US" dirty="0"/>
              <a:t>CEO and Admins access to everything</a:t>
            </a:r>
          </a:p>
          <a:p>
            <a:r>
              <a:rPr lang="en-US" dirty="0"/>
              <a:t>	Moderators see/edit all trainer, trade, offer and complaints; in charge of Cases and Complaints (No </a:t>
            </a:r>
            <a:r>
              <a:rPr lang="en-US" dirty="0" err="1"/>
              <a:t>editting</a:t>
            </a:r>
            <a:r>
              <a:rPr lang="en-US" dirty="0"/>
              <a:t> </a:t>
            </a:r>
            <a:r>
              <a:rPr lang="en-US" dirty="0" err="1"/>
              <a:t>Pokemon</a:t>
            </a:r>
            <a:r>
              <a:rPr lang="en-US" dirty="0"/>
              <a:t>)</a:t>
            </a:r>
          </a:p>
          <a:p>
            <a:r>
              <a:rPr lang="en-US" dirty="0"/>
              <a:t>		Associates see/edit assigned trainer, trade, offer and complaints (No </a:t>
            </a:r>
            <a:r>
              <a:rPr lang="en-US" dirty="0" err="1"/>
              <a:t>editting</a:t>
            </a:r>
            <a:r>
              <a:rPr lang="en-US" dirty="0"/>
              <a:t> </a:t>
            </a:r>
            <a:r>
              <a:rPr lang="en-US" dirty="0" err="1"/>
              <a:t>Pokemon</a:t>
            </a:r>
            <a:r>
              <a:rPr lang="en-US" dirty="0"/>
              <a:t>)</a:t>
            </a:r>
          </a:p>
          <a:p>
            <a:r>
              <a:rPr lang="en-US" dirty="0"/>
              <a:t>	Sales Associates handle our Products and Price books</a:t>
            </a:r>
          </a:p>
          <a:p>
            <a:r>
              <a:rPr lang="en-US" dirty="0"/>
              <a:t>Professor access to all </a:t>
            </a:r>
            <a:r>
              <a:rPr lang="en-US" dirty="0" err="1"/>
              <a:t>Pokemon</a:t>
            </a:r>
            <a:r>
              <a:rPr lang="en-US" dirty="0"/>
              <a:t> entries</a:t>
            </a:r>
          </a:p>
          <a:p>
            <a:r>
              <a:rPr lang="en-US" dirty="0"/>
              <a:t>	Assistant see/edit </a:t>
            </a:r>
            <a:r>
              <a:rPr lang="en-US" dirty="0" err="1"/>
              <a:t>Pokemon</a:t>
            </a:r>
            <a:r>
              <a:rPr lang="en-US" dirty="0"/>
              <a:t> entries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FD3C6-C3C4-4DB1-BF83-7123FD8ED7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4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Flow processes</a:t>
            </a:r>
          </a:p>
          <a:p>
            <a:r>
              <a:rPr lang="en-US" dirty="0"/>
              <a:t>Two Flows were created. </a:t>
            </a:r>
          </a:p>
          <a:p>
            <a:r>
              <a:rPr lang="en-US" dirty="0"/>
              <a:t>One for Creating a New Trainer to make the profile creation process super accessible</a:t>
            </a:r>
          </a:p>
          <a:p>
            <a:r>
              <a:rPr lang="en-US" dirty="0"/>
              <a:t>Another for Creating New </a:t>
            </a:r>
            <a:r>
              <a:rPr lang="en-US" dirty="0" err="1"/>
              <a:t>Pokemon</a:t>
            </a:r>
            <a:r>
              <a:rPr lang="en-US" dirty="0"/>
              <a:t> entries, helps streamline some of the process for Assistants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FD3C6-C3C4-4DB1-BF83-7123FD8ED7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7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127F-D43D-437F-A5E7-7BB747BA0A6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5CF5-CDAA-4E90-A700-B4D5C089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2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127F-D43D-437F-A5E7-7BB747BA0A6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5CF5-CDAA-4E90-A700-B4D5C089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9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127F-D43D-437F-A5E7-7BB747BA0A6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5CF5-CDAA-4E90-A700-B4D5C089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127F-D43D-437F-A5E7-7BB747BA0A6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5CF5-CDAA-4E90-A700-B4D5C089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5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127F-D43D-437F-A5E7-7BB747BA0A6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5CF5-CDAA-4E90-A700-B4D5C089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1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127F-D43D-437F-A5E7-7BB747BA0A6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5CF5-CDAA-4E90-A700-B4D5C089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127F-D43D-437F-A5E7-7BB747BA0A6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5CF5-CDAA-4E90-A700-B4D5C089C2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0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127F-D43D-437F-A5E7-7BB747BA0A6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5CF5-CDAA-4E90-A700-B4D5C089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127F-D43D-437F-A5E7-7BB747BA0A6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5CF5-CDAA-4E90-A700-B4D5C089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127F-D43D-437F-A5E7-7BB747BA0A6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5CF5-CDAA-4E90-A700-B4D5C089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9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22127F-D43D-437F-A5E7-7BB747BA0A6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5CF5-CDAA-4E90-A700-B4D5C089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22127F-D43D-437F-A5E7-7BB747BA0A6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21B5CF5-CDAA-4E90-A700-B4D5C089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6B95-301E-411A-9D3D-9097192E0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0D4A5-A73C-4E26-AA06-87E551761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Berni</a:t>
            </a:r>
          </a:p>
          <a:p>
            <a:r>
              <a:rPr lang="en-US" dirty="0"/>
              <a:t>Team </a:t>
            </a:r>
            <a:r>
              <a:rPr lang="en-US" dirty="0" err="1"/>
              <a:t>Amplifire</a:t>
            </a:r>
            <a:endParaRPr lang="en-US" dirty="0"/>
          </a:p>
          <a:p>
            <a:r>
              <a:rPr lang="en-US" dirty="0"/>
              <a:t>Solid-State</a:t>
            </a:r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E22CED88-10CE-4028-9740-082F56FA0921}"/>
              </a:ext>
            </a:extLst>
          </p:cNvPr>
          <p:cNvSpPr/>
          <p:nvPr/>
        </p:nvSpPr>
        <p:spPr>
          <a:xfrm rot="10800000">
            <a:off x="-713514" y="-70600"/>
            <a:ext cx="3649211" cy="6928600"/>
          </a:xfrm>
          <a:prstGeom prst="flowChartDelay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279150F2-7126-4846-B208-BC2D1B04691D}"/>
              </a:ext>
            </a:extLst>
          </p:cNvPr>
          <p:cNvSpPr/>
          <p:nvPr/>
        </p:nvSpPr>
        <p:spPr>
          <a:xfrm rot="10800000" flipH="1">
            <a:off x="9216013" y="0"/>
            <a:ext cx="3411931" cy="6928600"/>
          </a:xfrm>
          <a:prstGeom prst="flowChartDelay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FC32A29B-F4E0-4DB7-AAAF-4962A91C41CB}"/>
              </a:ext>
            </a:extLst>
          </p:cNvPr>
          <p:cNvSpPr/>
          <p:nvPr/>
        </p:nvSpPr>
        <p:spPr>
          <a:xfrm>
            <a:off x="9216013" y="2157984"/>
            <a:ext cx="1375787" cy="2321725"/>
          </a:xfrm>
          <a:prstGeom prst="flowChartDelay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6244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12EE-16B4-47C8-8C0F-E0DB87A3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" y="8454"/>
            <a:ext cx="7729728" cy="1188720"/>
          </a:xfrm>
        </p:spPr>
        <p:txBody>
          <a:bodyPr/>
          <a:lstStyle/>
          <a:p>
            <a:r>
              <a:rPr lang="en-US" dirty="0"/>
              <a:t>The Back 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5B53A-4BBF-4BA1-AAD3-130AE6B98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1744"/>
            <a:ext cx="1946309" cy="2518754"/>
          </a:xfr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592B728-6748-4AFE-B8E7-B854B80BB502}"/>
              </a:ext>
            </a:extLst>
          </p:cNvPr>
          <p:cNvSpPr txBox="1">
            <a:spLocks/>
          </p:cNvSpPr>
          <p:nvPr/>
        </p:nvSpPr>
        <p:spPr>
          <a:xfrm>
            <a:off x="257473" y="1500655"/>
            <a:ext cx="4708963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The Role Hierarchy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CA8D027-5F7F-42AA-AFA0-A10112140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664865"/>
              </p:ext>
            </p:extLst>
          </p:nvPr>
        </p:nvGraphicFramePr>
        <p:xfrm>
          <a:off x="2128252" y="1041756"/>
          <a:ext cx="9358113" cy="623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5190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12EE-16B4-47C8-8C0F-E0DB87A3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" y="8454"/>
            <a:ext cx="7729728" cy="1188720"/>
          </a:xfrm>
        </p:spPr>
        <p:txBody>
          <a:bodyPr/>
          <a:lstStyle/>
          <a:p>
            <a:r>
              <a:rPr lang="en-US" dirty="0"/>
              <a:t>The Back 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5B53A-4BBF-4BA1-AAD3-130AE6B98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1744"/>
            <a:ext cx="1946309" cy="2518754"/>
          </a:xfr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592B728-6748-4AFE-B8E7-B854B80BB502}"/>
              </a:ext>
            </a:extLst>
          </p:cNvPr>
          <p:cNvSpPr txBox="1">
            <a:spLocks/>
          </p:cNvSpPr>
          <p:nvPr/>
        </p:nvSpPr>
        <p:spPr>
          <a:xfrm>
            <a:off x="-1014083" y="1495527"/>
            <a:ext cx="4708963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Flows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3B1FD-FE99-40F1-930C-36D91CA064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4" t="4458" r="3372" b="3884"/>
          <a:stretch/>
        </p:blipFill>
        <p:spPr>
          <a:xfrm>
            <a:off x="2039587" y="3887240"/>
            <a:ext cx="7447547" cy="2929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92703-1FBA-4976-B519-B2455C4371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05" r="2490"/>
          <a:stretch/>
        </p:blipFill>
        <p:spPr>
          <a:xfrm>
            <a:off x="6096000" y="1292112"/>
            <a:ext cx="5534526" cy="3185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4C4CC-CC70-42A3-9799-C2AE668E357A}"/>
              </a:ext>
            </a:extLst>
          </p:cNvPr>
          <p:cNvSpPr txBox="1">
            <a:spLocks/>
          </p:cNvSpPr>
          <p:nvPr/>
        </p:nvSpPr>
        <p:spPr>
          <a:xfrm>
            <a:off x="1515669" y="3362612"/>
            <a:ext cx="4708963" cy="61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New Trainer Wizard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652A03-3BFD-4764-942A-107B8554EE25}"/>
              </a:ext>
            </a:extLst>
          </p:cNvPr>
          <p:cNvSpPr txBox="1">
            <a:spLocks/>
          </p:cNvSpPr>
          <p:nvPr/>
        </p:nvSpPr>
        <p:spPr>
          <a:xfrm>
            <a:off x="6921563" y="729073"/>
            <a:ext cx="4708963" cy="61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New </a:t>
            </a:r>
            <a:r>
              <a:rPr lang="en-US" sz="2000" dirty="0" err="1"/>
              <a:t>Pokemon</a:t>
            </a:r>
            <a:r>
              <a:rPr lang="en-US" sz="2000" dirty="0"/>
              <a:t> Wizard</a:t>
            </a:r>
          </a:p>
        </p:txBody>
      </p:sp>
    </p:spTree>
    <p:extLst>
      <p:ext uri="{BB962C8B-B14F-4D97-AF65-F5344CB8AC3E}">
        <p14:creationId xmlns:p14="http://schemas.microsoft.com/office/powerpoint/2010/main" val="100865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D9B3C7-4E10-4D35-89A5-F3B2CD38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532" y="1315384"/>
            <a:ext cx="4947940" cy="2827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25EC4F-A70A-4F8F-B85D-369B2F312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0" y="1329117"/>
            <a:ext cx="5058154" cy="25187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A12EE-16B4-47C8-8C0F-E0DB87A3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" y="8454"/>
            <a:ext cx="7729728" cy="1188720"/>
          </a:xfrm>
        </p:spPr>
        <p:txBody>
          <a:bodyPr/>
          <a:lstStyle/>
          <a:p>
            <a:r>
              <a:rPr lang="en-US" dirty="0"/>
              <a:t>The Back 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5B53A-4BBF-4BA1-AAD3-130AE6B98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1744"/>
            <a:ext cx="1946309" cy="2518754"/>
          </a:xfr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592B728-6748-4AFE-B8E7-B854B80BB502}"/>
              </a:ext>
            </a:extLst>
          </p:cNvPr>
          <p:cNvSpPr txBox="1">
            <a:spLocks/>
          </p:cNvSpPr>
          <p:nvPr/>
        </p:nvSpPr>
        <p:spPr>
          <a:xfrm>
            <a:off x="7477750" y="258089"/>
            <a:ext cx="4708963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/>
              <a:t>Automations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F89E8-50B0-463D-8C6D-DE6D0471E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705" y="1878789"/>
            <a:ext cx="3930279" cy="4735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41B949-172C-4AEA-BC90-D40786D87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998" y="2855401"/>
            <a:ext cx="3322559" cy="41427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1EE51-7EBA-4C18-B2E3-B0F76A417A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3528" y="2855401"/>
            <a:ext cx="2804570" cy="2518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38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5B53A-4BBF-4BA1-AAD3-130AE6B98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1" y="-767660"/>
            <a:ext cx="5268191" cy="681766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83B610-2B1A-4D7E-BD9A-6B50A04E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4196265"/>
            <a:ext cx="5268191" cy="11887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6570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6D82-95C5-4B31-8308-2956A52D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1E9B-0267-41C4-8797-EFA2D308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159" y="2658826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Inspired from the popular Apps Marketplace and </a:t>
            </a:r>
            <a:r>
              <a:rPr lang="en-US" dirty="0" err="1"/>
              <a:t>OfferUp</a:t>
            </a:r>
            <a:endParaRPr lang="en-US" dirty="0"/>
          </a:p>
          <a:p>
            <a:pPr marL="0" indent="0" algn="ctr">
              <a:buNone/>
            </a:pPr>
            <a:r>
              <a:rPr lang="en-US" u="sng" dirty="0"/>
              <a:t>Users should be able to:</a:t>
            </a:r>
          </a:p>
          <a:p>
            <a:pPr marL="0" indent="0" algn="ctr">
              <a:buNone/>
            </a:pPr>
            <a:r>
              <a:rPr lang="en-US" dirty="0"/>
              <a:t>Maintain their own profile</a:t>
            </a:r>
          </a:p>
          <a:p>
            <a:pPr marL="0" indent="0" algn="ctr">
              <a:buNone/>
            </a:pPr>
            <a:r>
              <a:rPr lang="en-US" dirty="0"/>
              <a:t> Make posts for what they want to sell</a:t>
            </a:r>
          </a:p>
          <a:p>
            <a:pPr marL="0" indent="0" algn="ctr">
              <a:buNone/>
            </a:pPr>
            <a:r>
              <a:rPr lang="en-US" dirty="0"/>
              <a:t>Contact the sellers</a:t>
            </a:r>
          </a:p>
          <a:p>
            <a:pPr marL="0" indent="0" algn="ctr">
              <a:buNone/>
            </a:pPr>
            <a:r>
              <a:rPr lang="en-US" dirty="0"/>
              <a:t>Report others if they feel unsafe</a:t>
            </a:r>
          </a:p>
          <a:p>
            <a:pPr marL="0" indent="0" algn="ctr">
              <a:buNone/>
            </a:pPr>
            <a:r>
              <a:rPr lang="en-US" dirty="0"/>
              <a:t>Send in feedback to us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lvl="3" algn="ctr"/>
            <a:endParaRPr lang="en-US" dirty="0"/>
          </a:p>
          <a:p>
            <a:pPr lvl="1" algn="ctr"/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2CC7197-8B9A-4D16-AA9F-60BD5A802CA2}"/>
              </a:ext>
            </a:extLst>
          </p:cNvPr>
          <p:cNvSpPr/>
          <p:nvPr/>
        </p:nvSpPr>
        <p:spPr>
          <a:xfrm>
            <a:off x="-41564" y="1828800"/>
            <a:ext cx="4177146" cy="5029200"/>
          </a:xfrm>
          <a:custGeom>
            <a:avLst/>
            <a:gdLst>
              <a:gd name="connsiteX0" fmla="*/ 20782 w 4177146"/>
              <a:gd name="connsiteY0" fmla="*/ 62345 h 5029200"/>
              <a:gd name="connsiteX1" fmla="*/ 4177146 w 4177146"/>
              <a:gd name="connsiteY1" fmla="*/ 5029200 h 5029200"/>
              <a:gd name="connsiteX2" fmla="*/ 0 w 4177146"/>
              <a:gd name="connsiteY2" fmla="*/ 5029200 h 5029200"/>
              <a:gd name="connsiteX3" fmla="*/ 0 w 4177146"/>
              <a:gd name="connsiteY3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7146" h="5029200">
                <a:moveTo>
                  <a:pt x="20782" y="62345"/>
                </a:moveTo>
                <a:lnTo>
                  <a:pt x="4177146" y="5029200"/>
                </a:lnTo>
                <a:lnTo>
                  <a:pt x="0" y="5029200"/>
                </a:lnTo>
                <a:lnTo>
                  <a:pt x="0" y="0"/>
                </a:lnTo>
              </a:path>
            </a:pathLst>
          </a:cu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acebook Local Marketplace App – Facebook Marketplace App Download |  Download Marketplace Buy Sell App - MOMS&amp;#39; ALL">
            <a:extLst>
              <a:ext uri="{FF2B5EF4-FFF2-40B4-BE49-F238E27FC236}">
                <a16:creationId xmlns:a16="http://schemas.microsoft.com/office/drawing/2014/main" id="{B6386FCF-2194-43FA-AF19-33C3813D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09" y="3399100"/>
            <a:ext cx="3089732" cy="221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 logo offerup - My First Apartment">
            <a:extLst>
              <a:ext uri="{FF2B5EF4-FFF2-40B4-BE49-F238E27FC236}">
                <a16:creationId xmlns:a16="http://schemas.microsoft.com/office/drawing/2014/main" id="{CDAA7C44-0E90-428A-A954-6954DC8AD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958" y="3297737"/>
            <a:ext cx="23145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1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12EE-16B4-47C8-8C0F-E0DB87A3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9396"/>
            <a:ext cx="7729728" cy="1188720"/>
          </a:xfrm>
        </p:spPr>
        <p:txBody>
          <a:bodyPr/>
          <a:lstStyle/>
          <a:p>
            <a:r>
              <a:rPr lang="en-US" dirty="0"/>
              <a:t>Welcome to Poke-</a:t>
            </a:r>
            <a:r>
              <a:rPr lang="en-US" dirty="0" err="1"/>
              <a:t>TradR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5B53A-4BBF-4BA1-AAD3-130AE6B98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56" y="963756"/>
            <a:ext cx="4334721" cy="560964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A10884-B300-4ACB-AAA9-6F7264555ACA}"/>
              </a:ext>
            </a:extLst>
          </p:cNvPr>
          <p:cNvSpPr txBox="1">
            <a:spLocks/>
          </p:cNvSpPr>
          <p:nvPr/>
        </p:nvSpPr>
        <p:spPr>
          <a:xfrm>
            <a:off x="228600" y="2164433"/>
            <a:ext cx="3750500" cy="406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One Part </a:t>
            </a:r>
          </a:p>
          <a:p>
            <a:pPr marL="0" indent="0" algn="ctr">
              <a:buNone/>
            </a:pPr>
            <a:r>
              <a:rPr lang="en-US" sz="2000" u="sng" dirty="0"/>
              <a:t>Trading Platform</a:t>
            </a:r>
          </a:p>
          <a:p>
            <a:pPr marL="0" indent="0" algn="ctr">
              <a:buNone/>
            </a:pPr>
            <a:r>
              <a:rPr lang="en-US" sz="2000" dirty="0"/>
              <a:t>Trainers can trade Pokémon amongst each other</a:t>
            </a:r>
          </a:p>
          <a:p>
            <a:pPr marL="0" indent="0" algn="ctr">
              <a:buNone/>
            </a:pPr>
            <a:r>
              <a:rPr lang="en-US" sz="2000" dirty="0"/>
              <a:t>Trainers can also purchase quality Pokémon from us as well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BBF340-DEAF-4882-BD59-0A30890B21C1}"/>
              </a:ext>
            </a:extLst>
          </p:cNvPr>
          <p:cNvSpPr txBox="1">
            <a:spLocks/>
          </p:cNvSpPr>
          <p:nvPr/>
        </p:nvSpPr>
        <p:spPr>
          <a:xfrm>
            <a:off x="8012077" y="2164432"/>
            <a:ext cx="3750500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One Part </a:t>
            </a:r>
          </a:p>
          <a:p>
            <a:pPr marL="0" indent="0" algn="ctr">
              <a:buNone/>
            </a:pPr>
            <a:r>
              <a:rPr lang="en-US" sz="2000" u="sng" dirty="0"/>
              <a:t>Working </a:t>
            </a:r>
            <a:r>
              <a:rPr lang="en-US" sz="2000" u="sng" dirty="0" err="1"/>
              <a:t>Pokedex</a:t>
            </a:r>
            <a:endParaRPr lang="en-US" sz="2000" u="sng" dirty="0"/>
          </a:p>
          <a:p>
            <a:pPr marL="0" indent="0" algn="ctr">
              <a:buNone/>
            </a:pPr>
            <a:r>
              <a:rPr lang="en-US" sz="2000" dirty="0"/>
              <a:t>Continuously updated database </a:t>
            </a:r>
          </a:p>
          <a:p>
            <a:pPr marL="0" indent="0" algn="ctr">
              <a:buNone/>
            </a:pPr>
            <a:r>
              <a:rPr lang="en-US" sz="2000" dirty="0"/>
              <a:t>Easily accessible information to help Trainers make informed decisions</a:t>
            </a:r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55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5B53A-4BBF-4BA1-AAD3-130AE6B98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1744"/>
            <a:ext cx="1946309" cy="2518754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A38CA39-B169-4230-B7A7-A5D23883F0AF}"/>
              </a:ext>
            </a:extLst>
          </p:cNvPr>
          <p:cNvGrpSpPr/>
          <p:nvPr/>
        </p:nvGrpSpPr>
        <p:grpSpPr>
          <a:xfrm>
            <a:off x="201732" y="1900853"/>
            <a:ext cx="1094398" cy="1947736"/>
            <a:chOff x="1756612" y="2385013"/>
            <a:chExt cx="1323473" cy="2355429"/>
          </a:xfrm>
        </p:grpSpPr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19C768C3-ADA5-4FC0-A557-ABCFCCF737F9}"/>
                </a:ext>
              </a:extLst>
            </p:cNvPr>
            <p:cNvSpPr/>
            <p:nvPr/>
          </p:nvSpPr>
          <p:spPr>
            <a:xfrm rot="16200000">
              <a:off x="1762628" y="3422984"/>
              <a:ext cx="1311442" cy="1323473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0DF452-FD62-41C5-8349-17B649F57E88}"/>
                </a:ext>
              </a:extLst>
            </p:cNvPr>
            <p:cNvSpPr/>
            <p:nvPr/>
          </p:nvSpPr>
          <p:spPr>
            <a:xfrm>
              <a:off x="1756612" y="2385013"/>
              <a:ext cx="1311442" cy="122722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825DA7-E66E-480D-AFEB-A5C2BA08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090" y="2186996"/>
            <a:ext cx="5953125" cy="145732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43E6CB-D2AE-432F-B7FE-DA76FE05570E}"/>
              </a:ext>
            </a:extLst>
          </p:cNvPr>
          <p:cNvSpPr/>
          <p:nvPr/>
        </p:nvSpPr>
        <p:spPr>
          <a:xfrm>
            <a:off x="1813962" y="2562245"/>
            <a:ext cx="974557" cy="624952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141101-B1FA-4E1D-8FE5-195F3EC707EE}"/>
              </a:ext>
            </a:extLst>
          </p:cNvPr>
          <p:cNvGrpSpPr/>
          <p:nvPr/>
        </p:nvGrpSpPr>
        <p:grpSpPr>
          <a:xfrm>
            <a:off x="6640617" y="4634143"/>
            <a:ext cx="1094398" cy="1947736"/>
            <a:chOff x="10773471" y="2496069"/>
            <a:chExt cx="1094398" cy="19477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10630D-4102-4AB5-B9AF-6EA31D17288B}"/>
                </a:ext>
              </a:extLst>
            </p:cNvPr>
            <p:cNvGrpSpPr/>
            <p:nvPr/>
          </p:nvGrpSpPr>
          <p:grpSpPr>
            <a:xfrm>
              <a:off x="10773471" y="2496069"/>
              <a:ext cx="1094398" cy="1947736"/>
              <a:chOff x="1756612" y="2385013"/>
              <a:chExt cx="1323473" cy="2355429"/>
            </a:xfrm>
          </p:grpSpPr>
          <p:sp>
            <p:nvSpPr>
              <p:cNvPr id="13" name="Flowchart: Delay 12">
                <a:extLst>
                  <a:ext uri="{FF2B5EF4-FFF2-40B4-BE49-F238E27FC236}">
                    <a16:creationId xmlns:a16="http://schemas.microsoft.com/office/drawing/2014/main" id="{F46C54B3-3B12-4FE5-842A-B95D4F56A91F}"/>
                  </a:ext>
                </a:extLst>
              </p:cNvPr>
              <p:cNvSpPr/>
              <p:nvPr/>
            </p:nvSpPr>
            <p:spPr>
              <a:xfrm rot="16200000">
                <a:off x="1762628" y="3422984"/>
                <a:ext cx="1311442" cy="1323473"/>
              </a:xfrm>
              <a:prstGeom prst="flowChartDelay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FE28C9D-B96E-458B-92F8-00073140E337}"/>
                  </a:ext>
                </a:extLst>
              </p:cNvPr>
              <p:cNvSpPr/>
              <p:nvPr/>
            </p:nvSpPr>
            <p:spPr>
              <a:xfrm>
                <a:off x="1756612" y="2385013"/>
                <a:ext cx="1311442" cy="122722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E870A6-66BA-44B6-BBC5-3B9FD5D87702}"/>
                </a:ext>
              </a:extLst>
            </p:cNvPr>
            <p:cNvSpPr/>
            <p:nvPr/>
          </p:nvSpPr>
          <p:spPr>
            <a:xfrm>
              <a:off x="10992529" y="3520475"/>
              <a:ext cx="6463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BC26E9-8D4F-40C8-A929-621CB56CEE33}"/>
              </a:ext>
            </a:extLst>
          </p:cNvPr>
          <p:cNvGrpSpPr/>
          <p:nvPr/>
        </p:nvGrpSpPr>
        <p:grpSpPr>
          <a:xfrm>
            <a:off x="4773442" y="4634143"/>
            <a:ext cx="1094398" cy="1947736"/>
            <a:chOff x="1756612" y="2385013"/>
            <a:chExt cx="1323473" cy="2355429"/>
          </a:xfrm>
        </p:grpSpPr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CA1466A4-364F-43CF-A295-7061DA620CBE}"/>
                </a:ext>
              </a:extLst>
            </p:cNvPr>
            <p:cNvSpPr/>
            <p:nvPr/>
          </p:nvSpPr>
          <p:spPr>
            <a:xfrm rot="16200000">
              <a:off x="1762628" y="3422984"/>
              <a:ext cx="1311442" cy="1323473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57D709-BC69-475A-80EA-0B4828439B78}"/>
                </a:ext>
              </a:extLst>
            </p:cNvPr>
            <p:cNvSpPr/>
            <p:nvPr/>
          </p:nvSpPr>
          <p:spPr>
            <a:xfrm>
              <a:off x="1756612" y="2385013"/>
              <a:ext cx="1311442" cy="122722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A7A8B9D-4C8F-4841-A898-0F1896B6E592}"/>
              </a:ext>
            </a:extLst>
          </p:cNvPr>
          <p:cNvSpPr txBox="1">
            <a:spLocks/>
          </p:cNvSpPr>
          <p:nvPr/>
        </p:nvSpPr>
        <p:spPr>
          <a:xfrm>
            <a:off x="8073189" y="4191869"/>
            <a:ext cx="3955102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New Users can sign up as a Trainer</a:t>
            </a:r>
          </a:p>
          <a:p>
            <a:pPr marL="0" indent="0" algn="ctr">
              <a:buNone/>
            </a:pPr>
            <a:r>
              <a:rPr lang="en-US" sz="2000" dirty="0"/>
              <a:t>Paired up with a trusted Associate who will handle their Account and Service Questions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4C7B8A5-6593-4E01-9E5F-C2FC416D10B8}"/>
              </a:ext>
            </a:extLst>
          </p:cNvPr>
          <p:cNvSpPr txBox="1">
            <a:spLocks/>
          </p:cNvSpPr>
          <p:nvPr/>
        </p:nvSpPr>
        <p:spPr bwMode="black">
          <a:xfrm>
            <a:off x="5287" y="8454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front end</a:t>
            </a:r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9C25C80-5371-4237-AFA8-F76101FD6FEF}"/>
              </a:ext>
            </a:extLst>
          </p:cNvPr>
          <p:cNvSpPr/>
          <p:nvPr/>
        </p:nvSpPr>
        <p:spPr>
          <a:xfrm rot="5400000">
            <a:off x="5683089" y="3961429"/>
            <a:ext cx="974557" cy="624952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5B811E4-55FA-4DE7-A023-98A06741B6B7}"/>
              </a:ext>
            </a:extLst>
          </p:cNvPr>
          <p:cNvSpPr txBox="1">
            <a:spLocks/>
          </p:cNvSpPr>
          <p:nvPr/>
        </p:nvSpPr>
        <p:spPr>
          <a:xfrm>
            <a:off x="7530137" y="281906"/>
            <a:ext cx="4708963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Sign up Process</a:t>
            </a:r>
          </a:p>
        </p:txBody>
      </p:sp>
    </p:spTree>
    <p:extLst>
      <p:ext uri="{BB962C8B-B14F-4D97-AF65-F5344CB8AC3E}">
        <p14:creationId xmlns:p14="http://schemas.microsoft.com/office/powerpoint/2010/main" val="192043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12EE-16B4-47C8-8C0F-E0DB87A3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" y="8454"/>
            <a:ext cx="7729728" cy="1188720"/>
          </a:xfrm>
        </p:spPr>
        <p:txBody>
          <a:bodyPr/>
          <a:lstStyle/>
          <a:p>
            <a:r>
              <a:rPr lang="en-US" dirty="0"/>
              <a:t>The front 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5B53A-4BBF-4BA1-AAD3-130AE6B98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1744"/>
            <a:ext cx="1946309" cy="2518754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A38CA39-B169-4230-B7A7-A5D23883F0AF}"/>
              </a:ext>
            </a:extLst>
          </p:cNvPr>
          <p:cNvGrpSpPr/>
          <p:nvPr/>
        </p:nvGrpSpPr>
        <p:grpSpPr>
          <a:xfrm>
            <a:off x="4777436" y="5265203"/>
            <a:ext cx="876516" cy="1559964"/>
            <a:chOff x="1756612" y="2385013"/>
            <a:chExt cx="1323473" cy="2355429"/>
          </a:xfrm>
        </p:grpSpPr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19C768C3-ADA5-4FC0-A557-ABCFCCF737F9}"/>
                </a:ext>
              </a:extLst>
            </p:cNvPr>
            <p:cNvSpPr/>
            <p:nvPr/>
          </p:nvSpPr>
          <p:spPr>
            <a:xfrm rot="16200000">
              <a:off x="1762628" y="3422984"/>
              <a:ext cx="1311442" cy="1323473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0DF452-FD62-41C5-8349-17B649F57E88}"/>
                </a:ext>
              </a:extLst>
            </p:cNvPr>
            <p:cNvSpPr/>
            <p:nvPr/>
          </p:nvSpPr>
          <p:spPr>
            <a:xfrm>
              <a:off x="1756612" y="2385013"/>
              <a:ext cx="1311442" cy="122722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BC26E9-8D4F-40C8-A929-621CB56CEE33}"/>
              </a:ext>
            </a:extLst>
          </p:cNvPr>
          <p:cNvGrpSpPr/>
          <p:nvPr/>
        </p:nvGrpSpPr>
        <p:grpSpPr>
          <a:xfrm>
            <a:off x="1552949" y="2268812"/>
            <a:ext cx="786720" cy="1400152"/>
            <a:chOff x="1756612" y="2385013"/>
            <a:chExt cx="1323473" cy="2355429"/>
          </a:xfrm>
          <a:solidFill>
            <a:srgbClr val="92D050"/>
          </a:solidFill>
        </p:grpSpPr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CA1466A4-364F-43CF-A295-7061DA620CBE}"/>
                </a:ext>
              </a:extLst>
            </p:cNvPr>
            <p:cNvSpPr/>
            <p:nvPr/>
          </p:nvSpPr>
          <p:spPr>
            <a:xfrm rot="16200000">
              <a:off x="1762628" y="3422984"/>
              <a:ext cx="1311442" cy="1323473"/>
            </a:xfrm>
            <a:prstGeom prst="flowChartDelay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57D709-BC69-475A-80EA-0B4828439B78}"/>
                </a:ext>
              </a:extLst>
            </p:cNvPr>
            <p:cNvSpPr/>
            <p:nvPr/>
          </p:nvSpPr>
          <p:spPr>
            <a:xfrm>
              <a:off x="1756612" y="2385013"/>
              <a:ext cx="1311442" cy="12272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9D9092-9199-48BE-9F81-A178A663587D}"/>
              </a:ext>
            </a:extLst>
          </p:cNvPr>
          <p:cNvGrpSpPr/>
          <p:nvPr/>
        </p:nvGrpSpPr>
        <p:grpSpPr>
          <a:xfrm>
            <a:off x="4773442" y="1258447"/>
            <a:ext cx="786720" cy="1400152"/>
            <a:chOff x="1756612" y="2385013"/>
            <a:chExt cx="1323473" cy="235542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" name="Flowchart: Delay 21">
              <a:extLst>
                <a:ext uri="{FF2B5EF4-FFF2-40B4-BE49-F238E27FC236}">
                  <a16:creationId xmlns:a16="http://schemas.microsoft.com/office/drawing/2014/main" id="{5CA5E712-E8F6-49AE-8856-F307306F7FA0}"/>
                </a:ext>
              </a:extLst>
            </p:cNvPr>
            <p:cNvSpPr/>
            <p:nvPr/>
          </p:nvSpPr>
          <p:spPr>
            <a:xfrm rot="16200000">
              <a:off x="1762628" y="3422984"/>
              <a:ext cx="1311442" cy="1323473"/>
            </a:xfrm>
            <a:prstGeom prst="flowChartDelay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4BC90D-4D41-4344-828C-8F1928248746}"/>
                </a:ext>
              </a:extLst>
            </p:cNvPr>
            <p:cNvSpPr/>
            <p:nvPr/>
          </p:nvSpPr>
          <p:spPr>
            <a:xfrm>
              <a:off x="1756612" y="2385013"/>
              <a:ext cx="1311442" cy="12272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DC9A10-86FB-4B87-B573-EDF9A72C6FBB}"/>
              </a:ext>
            </a:extLst>
          </p:cNvPr>
          <p:cNvGrpSpPr/>
          <p:nvPr/>
        </p:nvGrpSpPr>
        <p:grpSpPr>
          <a:xfrm>
            <a:off x="8446232" y="2268812"/>
            <a:ext cx="786720" cy="1400152"/>
            <a:chOff x="1756612" y="2385013"/>
            <a:chExt cx="1323473" cy="2355429"/>
          </a:xfrm>
          <a:solidFill>
            <a:srgbClr val="CCCCFF"/>
          </a:solidFill>
        </p:grpSpPr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id="{95F0D4CB-8536-44B8-99DA-CC775A8FD05A}"/>
                </a:ext>
              </a:extLst>
            </p:cNvPr>
            <p:cNvSpPr/>
            <p:nvPr/>
          </p:nvSpPr>
          <p:spPr>
            <a:xfrm rot="16200000">
              <a:off x="1762628" y="3422984"/>
              <a:ext cx="1311442" cy="1323473"/>
            </a:xfrm>
            <a:prstGeom prst="flowChartDelay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1870B9-3285-4FD5-A211-BCA7571A3764}"/>
                </a:ext>
              </a:extLst>
            </p:cNvPr>
            <p:cNvSpPr/>
            <p:nvPr/>
          </p:nvSpPr>
          <p:spPr>
            <a:xfrm>
              <a:off x="1756612" y="2385013"/>
              <a:ext cx="1311442" cy="12272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01CCDB-7E9F-4AB1-8158-850C4E5F4C42}"/>
              </a:ext>
            </a:extLst>
          </p:cNvPr>
          <p:cNvGrpSpPr/>
          <p:nvPr/>
        </p:nvGrpSpPr>
        <p:grpSpPr>
          <a:xfrm rot="5400000">
            <a:off x="2349966" y="3230706"/>
            <a:ext cx="891275" cy="876516"/>
            <a:chOff x="5582679" y="0"/>
            <a:chExt cx="7045265" cy="6928600"/>
          </a:xfrm>
        </p:grpSpPr>
        <p:sp>
          <p:nvSpPr>
            <p:cNvPr id="32" name="Flowchart: Delay 31">
              <a:extLst>
                <a:ext uri="{FF2B5EF4-FFF2-40B4-BE49-F238E27FC236}">
                  <a16:creationId xmlns:a16="http://schemas.microsoft.com/office/drawing/2014/main" id="{A95AE1AB-F6EF-436B-B12C-69C22904732A}"/>
                </a:ext>
              </a:extLst>
            </p:cNvPr>
            <p:cNvSpPr/>
            <p:nvPr/>
          </p:nvSpPr>
          <p:spPr>
            <a:xfrm rot="10800000">
              <a:off x="5582679" y="0"/>
              <a:ext cx="3649211" cy="6928600"/>
            </a:xfrm>
            <a:prstGeom prst="flowChartDelay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49811AA7-F161-4FBF-82D9-B7629A48249B}"/>
                </a:ext>
              </a:extLst>
            </p:cNvPr>
            <p:cNvSpPr/>
            <p:nvPr/>
          </p:nvSpPr>
          <p:spPr>
            <a:xfrm rot="10800000" flipH="1">
              <a:off x="9216013" y="0"/>
              <a:ext cx="3411931" cy="692860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Delay 33">
              <a:extLst>
                <a:ext uri="{FF2B5EF4-FFF2-40B4-BE49-F238E27FC236}">
                  <a16:creationId xmlns:a16="http://schemas.microsoft.com/office/drawing/2014/main" id="{4D9F7722-B76B-4C38-8619-FEE32B23D735}"/>
                </a:ext>
              </a:extLst>
            </p:cNvPr>
            <p:cNvSpPr/>
            <p:nvPr/>
          </p:nvSpPr>
          <p:spPr>
            <a:xfrm>
              <a:off x="9216013" y="2157984"/>
              <a:ext cx="1375787" cy="2321725"/>
            </a:xfrm>
            <a:prstGeom prst="flowChartDelay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Flowchart: Delay 34">
              <a:extLst>
                <a:ext uri="{FF2B5EF4-FFF2-40B4-BE49-F238E27FC236}">
                  <a16:creationId xmlns:a16="http://schemas.microsoft.com/office/drawing/2014/main" id="{0B3D4C31-D9CD-41B9-89E8-D92A95962468}"/>
                </a:ext>
              </a:extLst>
            </p:cNvPr>
            <p:cNvSpPr/>
            <p:nvPr/>
          </p:nvSpPr>
          <p:spPr>
            <a:xfrm rot="10800000">
              <a:off x="7802802" y="2156814"/>
              <a:ext cx="1375787" cy="2321725"/>
            </a:xfrm>
            <a:prstGeom prst="flowChartDelay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46EE07-9E42-499F-9267-EC9E7B2ED32E}"/>
              </a:ext>
            </a:extLst>
          </p:cNvPr>
          <p:cNvGrpSpPr/>
          <p:nvPr/>
        </p:nvGrpSpPr>
        <p:grpSpPr>
          <a:xfrm rot="5400000">
            <a:off x="7522758" y="3286559"/>
            <a:ext cx="891275" cy="876516"/>
            <a:chOff x="5582679" y="0"/>
            <a:chExt cx="7045265" cy="6928600"/>
          </a:xfrm>
        </p:grpSpPr>
        <p:sp>
          <p:nvSpPr>
            <p:cNvPr id="37" name="Flowchart: Delay 36">
              <a:extLst>
                <a:ext uri="{FF2B5EF4-FFF2-40B4-BE49-F238E27FC236}">
                  <a16:creationId xmlns:a16="http://schemas.microsoft.com/office/drawing/2014/main" id="{8AFB6875-A03A-430F-89BB-9B8D9EF2EC5C}"/>
                </a:ext>
              </a:extLst>
            </p:cNvPr>
            <p:cNvSpPr/>
            <p:nvPr/>
          </p:nvSpPr>
          <p:spPr>
            <a:xfrm rot="10800000">
              <a:off x="5582679" y="0"/>
              <a:ext cx="3649211" cy="6928600"/>
            </a:xfrm>
            <a:prstGeom prst="flowChartDelay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Delay 37">
              <a:extLst>
                <a:ext uri="{FF2B5EF4-FFF2-40B4-BE49-F238E27FC236}">
                  <a16:creationId xmlns:a16="http://schemas.microsoft.com/office/drawing/2014/main" id="{ED83A483-1B36-40A5-82FE-60FE7CD1CFF3}"/>
                </a:ext>
              </a:extLst>
            </p:cNvPr>
            <p:cNvSpPr/>
            <p:nvPr/>
          </p:nvSpPr>
          <p:spPr>
            <a:xfrm rot="10800000" flipH="1">
              <a:off x="9216013" y="0"/>
              <a:ext cx="3411931" cy="692860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Delay 38">
              <a:extLst>
                <a:ext uri="{FF2B5EF4-FFF2-40B4-BE49-F238E27FC236}">
                  <a16:creationId xmlns:a16="http://schemas.microsoft.com/office/drawing/2014/main" id="{5A296165-629D-481A-B5C1-3BC325A110AF}"/>
                </a:ext>
              </a:extLst>
            </p:cNvPr>
            <p:cNvSpPr/>
            <p:nvPr/>
          </p:nvSpPr>
          <p:spPr>
            <a:xfrm>
              <a:off x="9216013" y="2157984"/>
              <a:ext cx="1375787" cy="2321725"/>
            </a:xfrm>
            <a:prstGeom prst="flowChartDelay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" name="Flowchart: Delay 39">
              <a:extLst>
                <a:ext uri="{FF2B5EF4-FFF2-40B4-BE49-F238E27FC236}">
                  <a16:creationId xmlns:a16="http://schemas.microsoft.com/office/drawing/2014/main" id="{8CFF6122-33AC-4039-AF97-93E172E8221A}"/>
                </a:ext>
              </a:extLst>
            </p:cNvPr>
            <p:cNvSpPr/>
            <p:nvPr/>
          </p:nvSpPr>
          <p:spPr>
            <a:xfrm rot="10800000">
              <a:off x="7802802" y="2156814"/>
              <a:ext cx="1375787" cy="2321725"/>
            </a:xfrm>
            <a:prstGeom prst="flowChartDelay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9" name="Star: 7 Points 8">
            <a:extLst>
              <a:ext uri="{FF2B5EF4-FFF2-40B4-BE49-F238E27FC236}">
                <a16:creationId xmlns:a16="http://schemas.microsoft.com/office/drawing/2014/main" id="{F6690357-750B-472A-8C6B-330A14C5FCF4}"/>
              </a:ext>
            </a:extLst>
          </p:cNvPr>
          <p:cNvSpPr/>
          <p:nvPr/>
        </p:nvSpPr>
        <p:spPr>
          <a:xfrm>
            <a:off x="4044648" y="3174941"/>
            <a:ext cx="2334123" cy="1986201"/>
          </a:xfrm>
          <a:prstGeom prst="star7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D907A7-2393-421C-830C-6C21838EC2AB}"/>
              </a:ext>
            </a:extLst>
          </p:cNvPr>
          <p:cNvGrpSpPr/>
          <p:nvPr/>
        </p:nvGrpSpPr>
        <p:grpSpPr>
          <a:xfrm rot="5400000">
            <a:off x="4766071" y="3833225"/>
            <a:ext cx="891275" cy="876516"/>
            <a:chOff x="5582679" y="0"/>
            <a:chExt cx="7045265" cy="6928600"/>
          </a:xfrm>
        </p:grpSpPr>
        <p:sp>
          <p:nvSpPr>
            <p:cNvPr id="27" name="Flowchart: Delay 26">
              <a:extLst>
                <a:ext uri="{FF2B5EF4-FFF2-40B4-BE49-F238E27FC236}">
                  <a16:creationId xmlns:a16="http://schemas.microsoft.com/office/drawing/2014/main" id="{F1FE618A-C40C-4CB9-9428-F910B9DD85B8}"/>
                </a:ext>
              </a:extLst>
            </p:cNvPr>
            <p:cNvSpPr/>
            <p:nvPr/>
          </p:nvSpPr>
          <p:spPr>
            <a:xfrm rot="10800000">
              <a:off x="5582679" y="0"/>
              <a:ext cx="3649211" cy="6928600"/>
            </a:xfrm>
            <a:prstGeom prst="flowChartDelay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Delay 27">
              <a:extLst>
                <a:ext uri="{FF2B5EF4-FFF2-40B4-BE49-F238E27FC236}">
                  <a16:creationId xmlns:a16="http://schemas.microsoft.com/office/drawing/2014/main" id="{AB9B21BC-28EF-49D5-9532-CE4C976F981C}"/>
                </a:ext>
              </a:extLst>
            </p:cNvPr>
            <p:cNvSpPr/>
            <p:nvPr/>
          </p:nvSpPr>
          <p:spPr>
            <a:xfrm rot="10800000" flipH="1">
              <a:off x="9216013" y="0"/>
              <a:ext cx="3411931" cy="692860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Delay 28">
              <a:extLst>
                <a:ext uri="{FF2B5EF4-FFF2-40B4-BE49-F238E27FC236}">
                  <a16:creationId xmlns:a16="http://schemas.microsoft.com/office/drawing/2014/main" id="{80A3CDE9-7A2F-48F6-9F69-9E15E711A2BD}"/>
                </a:ext>
              </a:extLst>
            </p:cNvPr>
            <p:cNvSpPr/>
            <p:nvPr/>
          </p:nvSpPr>
          <p:spPr>
            <a:xfrm>
              <a:off x="9216013" y="2157984"/>
              <a:ext cx="1375787" cy="2321725"/>
            </a:xfrm>
            <a:prstGeom prst="flowChartDelay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id="{5F07FCC1-C2F0-467B-8934-13121F72A71B}"/>
                </a:ext>
              </a:extLst>
            </p:cNvPr>
            <p:cNvSpPr/>
            <p:nvPr/>
          </p:nvSpPr>
          <p:spPr>
            <a:xfrm rot="10800000">
              <a:off x="7802802" y="2156814"/>
              <a:ext cx="1375787" cy="2321725"/>
            </a:xfrm>
            <a:prstGeom prst="flowChartDelay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43E6CB-D2AE-432F-B7FE-DA76FE05570E}"/>
              </a:ext>
            </a:extLst>
          </p:cNvPr>
          <p:cNvSpPr/>
          <p:nvPr/>
        </p:nvSpPr>
        <p:spPr>
          <a:xfrm rot="16200000">
            <a:off x="5004842" y="4854429"/>
            <a:ext cx="437153" cy="280332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27020BA-7067-4DC8-BDF0-E8C09DD88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4" b="17901"/>
          <a:stretch/>
        </p:blipFill>
        <p:spPr>
          <a:xfrm>
            <a:off x="4481666" y="2380476"/>
            <a:ext cx="1488145" cy="987611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592B728-6748-4AFE-B8E7-B854B80BB502}"/>
              </a:ext>
            </a:extLst>
          </p:cNvPr>
          <p:cNvSpPr txBox="1">
            <a:spLocks/>
          </p:cNvSpPr>
          <p:nvPr/>
        </p:nvSpPr>
        <p:spPr>
          <a:xfrm>
            <a:off x="6546019" y="4630097"/>
            <a:ext cx="5497592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A Trainer makes a Trade</a:t>
            </a:r>
          </a:p>
          <a:p>
            <a:pPr marL="0" indent="0" algn="ctr">
              <a:buNone/>
            </a:pPr>
            <a:r>
              <a:rPr lang="en-US" sz="2000" dirty="0"/>
              <a:t>Other Trainers may Offer Pokémon or Money</a:t>
            </a:r>
          </a:p>
          <a:p>
            <a:pPr marL="0" indent="0" algn="ctr">
              <a:buNone/>
            </a:pPr>
            <a:r>
              <a:rPr lang="en-US" sz="2000" dirty="0"/>
              <a:t>The owner of the Trade has the final say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E9A254F-DE82-44BA-9A59-1A7B7F7BE099}"/>
              </a:ext>
            </a:extLst>
          </p:cNvPr>
          <p:cNvSpPr txBox="1">
            <a:spLocks/>
          </p:cNvSpPr>
          <p:nvPr/>
        </p:nvSpPr>
        <p:spPr>
          <a:xfrm>
            <a:off x="7530137" y="281906"/>
            <a:ext cx="4708963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Trades and Offers</a:t>
            </a:r>
          </a:p>
        </p:txBody>
      </p:sp>
    </p:spTree>
    <p:extLst>
      <p:ext uri="{BB962C8B-B14F-4D97-AF65-F5344CB8AC3E}">
        <p14:creationId xmlns:p14="http://schemas.microsoft.com/office/powerpoint/2010/main" val="6184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12EE-16B4-47C8-8C0F-E0DB87A3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" y="8454"/>
            <a:ext cx="7729728" cy="1188720"/>
          </a:xfrm>
        </p:spPr>
        <p:txBody>
          <a:bodyPr/>
          <a:lstStyle/>
          <a:p>
            <a:r>
              <a:rPr lang="en-US" dirty="0"/>
              <a:t>The front 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5B53A-4BBF-4BA1-AAD3-130AE6B98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1744"/>
            <a:ext cx="1946309" cy="2518754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A38CA39-B169-4230-B7A7-A5D23883F0AF}"/>
              </a:ext>
            </a:extLst>
          </p:cNvPr>
          <p:cNvGrpSpPr/>
          <p:nvPr/>
        </p:nvGrpSpPr>
        <p:grpSpPr>
          <a:xfrm>
            <a:off x="587580" y="2954106"/>
            <a:ext cx="876516" cy="1559964"/>
            <a:chOff x="1756612" y="2385013"/>
            <a:chExt cx="1323473" cy="2355429"/>
          </a:xfrm>
        </p:grpSpPr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19C768C3-ADA5-4FC0-A557-ABCFCCF737F9}"/>
                </a:ext>
              </a:extLst>
            </p:cNvPr>
            <p:cNvSpPr/>
            <p:nvPr/>
          </p:nvSpPr>
          <p:spPr>
            <a:xfrm rot="16200000">
              <a:off x="1762628" y="3422984"/>
              <a:ext cx="1311442" cy="1323473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0DF452-FD62-41C5-8349-17B649F57E88}"/>
                </a:ext>
              </a:extLst>
            </p:cNvPr>
            <p:cNvSpPr/>
            <p:nvPr/>
          </p:nvSpPr>
          <p:spPr>
            <a:xfrm>
              <a:off x="1756612" y="2385013"/>
              <a:ext cx="1311442" cy="122722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592B728-6748-4AFE-B8E7-B854B80BB502}"/>
              </a:ext>
            </a:extLst>
          </p:cNvPr>
          <p:cNvSpPr txBox="1">
            <a:spLocks/>
          </p:cNvSpPr>
          <p:nvPr/>
        </p:nvSpPr>
        <p:spPr>
          <a:xfrm>
            <a:off x="7334647" y="4630097"/>
            <a:ext cx="4708963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We enforce a safe environment</a:t>
            </a:r>
          </a:p>
          <a:p>
            <a:pPr marL="0" indent="0" algn="ctr">
              <a:buNone/>
            </a:pPr>
            <a:r>
              <a:rPr lang="en-US" sz="2000" dirty="0"/>
              <a:t>Complaints can be made anonymously to us</a:t>
            </a:r>
          </a:p>
          <a:p>
            <a:pPr marL="0" indent="0" algn="ctr">
              <a:buNone/>
            </a:pPr>
            <a:r>
              <a:rPr lang="en-US" sz="2000" dirty="0"/>
              <a:t>Our Moderators work diligently to ensure our platform is safe for everyone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EC46D66-F871-415E-A172-09B75175BB2C}"/>
              </a:ext>
            </a:extLst>
          </p:cNvPr>
          <p:cNvSpPr/>
          <p:nvPr/>
        </p:nvSpPr>
        <p:spPr>
          <a:xfrm rot="19447675">
            <a:off x="714474" y="3541553"/>
            <a:ext cx="517358" cy="411527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58D475-185D-4F92-B666-CB2FC18DF552}"/>
              </a:ext>
            </a:extLst>
          </p:cNvPr>
          <p:cNvGrpSpPr/>
          <p:nvPr/>
        </p:nvGrpSpPr>
        <p:grpSpPr>
          <a:xfrm>
            <a:off x="2437944" y="2629138"/>
            <a:ext cx="884486" cy="1884932"/>
            <a:chOff x="2437944" y="2629138"/>
            <a:chExt cx="884486" cy="1884932"/>
          </a:xfrm>
        </p:grpSpPr>
        <p:sp>
          <p:nvSpPr>
            <p:cNvPr id="47" name="Moon 46">
              <a:extLst>
                <a:ext uri="{FF2B5EF4-FFF2-40B4-BE49-F238E27FC236}">
                  <a16:creationId xmlns:a16="http://schemas.microsoft.com/office/drawing/2014/main" id="{EE3F96D0-5605-4420-B372-0CE87BAE47A5}"/>
                </a:ext>
              </a:extLst>
            </p:cNvPr>
            <p:cNvSpPr/>
            <p:nvPr/>
          </p:nvSpPr>
          <p:spPr>
            <a:xfrm rot="1249725" flipH="1">
              <a:off x="2931159" y="2629138"/>
              <a:ext cx="390770" cy="812769"/>
            </a:xfrm>
            <a:prstGeom prst="mo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70821E18-2D7B-437D-856D-909A978EFD6A}"/>
                </a:ext>
              </a:extLst>
            </p:cNvPr>
            <p:cNvSpPr/>
            <p:nvPr/>
          </p:nvSpPr>
          <p:spPr>
            <a:xfrm rot="20512811">
              <a:off x="2437944" y="2639083"/>
              <a:ext cx="421106" cy="812769"/>
            </a:xfrm>
            <a:prstGeom prst="mo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B54805A-C5BF-42C8-9683-D6614E227D9B}"/>
                </a:ext>
              </a:extLst>
            </p:cNvPr>
            <p:cNvGrpSpPr/>
            <p:nvPr/>
          </p:nvGrpSpPr>
          <p:grpSpPr>
            <a:xfrm>
              <a:off x="2445914" y="2954106"/>
              <a:ext cx="876516" cy="1559964"/>
              <a:chOff x="1756612" y="2385013"/>
              <a:chExt cx="1323473" cy="2355429"/>
            </a:xfrm>
            <a:solidFill>
              <a:srgbClr val="FF3300"/>
            </a:solidFill>
          </p:grpSpPr>
          <p:sp>
            <p:nvSpPr>
              <p:cNvPr id="44" name="Flowchart: Delay 43">
                <a:extLst>
                  <a:ext uri="{FF2B5EF4-FFF2-40B4-BE49-F238E27FC236}">
                    <a16:creationId xmlns:a16="http://schemas.microsoft.com/office/drawing/2014/main" id="{A10628E8-D5E9-435F-81D2-CC07BD2BE4C5}"/>
                  </a:ext>
                </a:extLst>
              </p:cNvPr>
              <p:cNvSpPr/>
              <p:nvPr/>
            </p:nvSpPr>
            <p:spPr>
              <a:xfrm rot="16200000">
                <a:off x="1762628" y="3422984"/>
                <a:ext cx="1311442" cy="1323473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DF24D4-E223-49CF-92A7-D2224B717299}"/>
                  </a:ext>
                </a:extLst>
              </p:cNvPr>
              <p:cNvSpPr/>
              <p:nvPr/>
            </p:nvSpPr>
            <p:spPr>
              <a:xfrm>
                <a:off x="1756612" y="2385013"/>
                <a:ext cx="1311442" cy="12272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5D678B2-D4F4-4D2E-A191-3E8377079EB9}"/>
              </a:ext>
            </a:extLst>
          </p:cNvPr>
          <p:cNvSpPr/>
          <p:nvPr/>
        </p:nvSpPr>
        <p:spPr>
          <a:xfrm>
            <a:off x="3389669" y="2019138"/>
            <a:ext cx="1082842" cy="812769"/>
          </a:xfrm>
          <a:prstGeom prst="wedgeRectCallout">
            <a:avLst>
              <a:gd name="adj1" fmla="val -58611"/>
              <a:gd name="adj2" fmla="val 728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#$%!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95D09C-0DFE-4F39-9F2B-668F2E020E59}"/>
              </a:ext>
            </a:extLst>
          </p:cNvPr>
          <p:cNvGrpSpPr/>
          <p:nvPr/>
        </p:nvGrpSpPr>
        <p:grpSpPr>
          <a:xfrm>
            <a:off x="6391439" y="2009984"/>
            <a:ext cx="1472195" cy="2620113"/>
            <a:chOff x="1756612" y="2385013"/>
            <a:chExt cx="1323473" cy="2355429"/>
          </a:xfrm>
          <a:solidFill>
            <a:srgbClr val="FFC000"/>
          </a:solidFill>
        </p:grpSpPr>
        <p:sp>
          <p:nvSpPr>
            <p:cNvPr id="49" name="Flowchart: Delay 48">
              <a:extLst>
                <a:ext uri="{FF2B5EF4-FFF2-40B4-BE49-F238E27FC236}">
                  <a16:creationId xmlns:a16="http://schemas.microsoft.com/office/drawing/2014/main" id="{C55C55C5-C7E6-44C8-B149-528D49E43EC5}"/>
                </a:ext>
              </a:extLst>
            </p:cNvPr>
            <p:cNvSpPr/>
            <p:nvPr/>
          </p:nvSpPr>
          <p:spPr>
            <a:xfrm rot="16200000">
              <a:off x="1762628" y="3422984"/>
              <a:ext cx="1311442" cy="1323473"/>
            </a:xfrm>
            <a:prstGeom prst="flowChartDelay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B31688C-0F7E-47ED-9927-50B343A5A086}"/>
                </a:ext>
              </a:extLst>
            </p:cNvPr>
            <p:cNvSpPr/>
            <p:nvPr/>
          </p:nvSpPr>
          <p:spPr>
            <a:xfrm>
              <a:off x="1756612" y="2385013"/>
              <a:ext cx="1311442" cy="12272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F1BA982-C01E-4C04-9AF9-88B12BAAE3EB}"/>
              </a:ext>
            </a:extLst>
          </p:cNvPr>
          <p:cNvSpPr/>
          <p:nvPr/>
        </p:nvSpPr>
        <p:spPr>
          <a:xfrm>
            <a:off x="6765097" y="3476517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747C96-8B85-4FAE-8314-7B1F27CF1D74}"/>
              </a:ext>
            </a:extLst>
          </p:cNvPr>
          <p:cNvGrpSpPr/>
          <p:nvPr/>
        </p:nvGrpSpPr>
        <p:grpSpPr>
          <a:xfrm>
            <a:off x="8708040" y="1970188"/>
            <a:ext cx="684533" cy="1458812"/>
            <a:chOff x="2437944" y="2629138"/>
            <a:chExt cx="884486" cy="1884932"/>
          </a:xfrm>
        </p:grpSpPr>
        <p:sp>
          <p:nvSpPr>
            <p:cNvPr id="54" name="Moon 53">
              <a:extLst>
                <a:ext uri="{FF2B5EF4-FFF2-40B4-BE49-F238E27FC236}">
                  <a16:creationId xmlns:a16="http://schemas.microsoft.com/office/drawing/2014/main" id="{F614D1B0-DC7D-4993-82D5-673D63DCD11A}"/>
                </a:ext>
              </a:extLst>
            </p:cNvPr>
            <p:cNvSpPr/>
            <p:nvPr/>
          </p:nvSpPr>
          <p:spPr>
            <a:xfrm rot="1249725" flipH="1">
              <a:off x="2931159" y="2629138"/>
              <a:ext cx="390770" cy="812769"/>
            </a:xfrm>
            <a:prstGeom prst="mo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875764F5-47A7-4927-A9B6-41241709CCD6}"/>
                </a:ext>
              </a:extLst>
            </p:cNvPr>
            <p:cNvSpPr/>
            <p:nvPr/>
          </p:nvSpPr>
          <p:spPr>
            <a:xfrm rot="20512811">
              <a:off x="2437944" y="2639083"/>
              <a:ext cx="421106" cy="812769"/>
            </a:xfrm>
            <a:prstGeom prst="mo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1D7AAE0-F378-4DF1-AB5A-3E54F92F3418}"/>
                </a:ext>
              </a:extLst>
            </p:cNvPr>
            <p:cNvGrpSpPr/>
            <p:nvPr/>
          </p:nvGrpSpPr>
          <p:grpSpPr>
            <a:xfrm>
              <a:off x="2445914" y="2954106"/>
              <a:ext cx="876516" cy="1559964"/>
              <a:chOff x="1756612" y="2385013"/>
              <a:chExt cx="1323473" cy="2355429"/>
            </a:xfrm>
            <a:solidFill>
              <a:srgbClr val="FF3300"/>
            </a:solidFill>
          </p:grpSpPr>
          <p:sp>
            <p:nvSpPr>
              <p:cNvPr id="57" name="Flowchart: Delay 56">
                <a:extLst>
                  <a:ext uri="{FF2B5EF4-FFF2-40B4-BE49-F238E27FC236}">
                    <a16:creationId xmlns:a16="http://schemas.microsoft.com/office/drawing/2014/main" id="{B2B365F7-0475-4F86-A022-8A3289427261}"/>
                  </a:ext>
                </a:extLst>
              </p:cNvPr>
              <p:cNvSpPr/>
              <p:nvPr/>
            </p:nvSpPr>
            <p:spPr>
              <a:xfrm rot="16200000">
                <a:off x="1762628" y="3422984"/>
                <a:ext cx="1311442" cy="1323473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24B95BF-9C70-4D45-BDE0-610FEAC6783D}"/>
                  </a:ext>
                </a:extLst>
              </p:cNvPr>
              <p:cNvSpPr/>
              <p:nvPr/>
            </p:nvSpPr>
            <p:spPr>
              <a:xfrm>
                <a:off x="1756612" y="2385013"/>
                <a:ext cx="1311442" cy="12272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9887180-E00D-44EE-B5FF-FC7239719FCC}"/>
              </a:ext>
            </a:extLst>
          </p:cNvPr>
          <p:cNvSpPr/>
          <p:nvPr/>
        </p:nvSpPr>
        <p:spPr>
          <a:xfrm>
            <a:off x="8013032" y="1342703"/>
            <a:ext cx="2093495" cy="21656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94A94FB-6BB1-4558-9F0D-FC682CBE3F59}"/>
              </a:ext>
            </a:extLst>
          </p:cNvPr>
          <p:cNvCxnSpPr/>
          <p:nvPr/>
        </p:nvCxnSpPr>
        <p:spPr>
          <a:xfrm>
            <a:off x="8373976" y="1359568"/>
            <a:ext cx="0" cy="21376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A36008-4C53-42A0-91F5-4752D890B4B3}"/>
              </a:ext>
            </a:extLst>
          </p:cNvPr>
          <p:cNvCxnSpPr/>
          <p:nvPr/>
        </p:nvCxnSpPr>
        <p:spPr>
          <a:xfrm>
            <a:off x="8875506" y="1342703"/>
            <a:ext cx="0" cy="21376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5A27CB-3BD4-40FA-869F-49FCCF31E551}"/>
              </a:ext>
            </a:extLst>
          </p:cNvPr>
          <p:cNvCxnSpPr/>
          <p:nvPr/>
        </p:nvCxnSpPr>
        <p:spPr>
          <a:xfrm>
            <a:off x="9385849" y="1356715"/>
            <a:ext cx="0" cy="21376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96FFAE6-D5FA-4FC5-971F-E15CD9C4127D}"/>
              </a:ext>
            </a:extLst>
          </p:cNvPr>
          <p:cNvCxnSpPr/>
          <p:nvPr/>
        </p:nvCxnSpPr>
        <p:spPr>
          <a:xfrm>
            <a:off x="9801724" y="1370727"/>
            <a:ext cx="0" cy="21376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9F6FB48B-B664-48C4-A2A1-B078F58EE676}"/>
              </a:ext>
            </a:extLst>
          </p:cNvPr>
          <p:cNvSpPr/>
          <p:nvPr/>
        </p:nvSpPr>
        <p:spPr>
          <a:xfrm rot="19447675">
            <a:off x="8763580" y="2646937"/>
            <a:ext cx="517358" cy="411527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4BA2F27-AC10-4CF0-A5FE-4BBE598E63DB}"/>
              </a:ext>
            </a:extLst>
          </p:cNvPr>
          <p:cNvSpPr/>
          <p:nvPr/>
        </p:nvSpPr>
        <p:spPr>
          <a:xfrm>
            <a:off x="4457418" y="3291970"/>
            <a:ext cx="974557" cy="624952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B792531-F885-427B-98CE-A4FD5EF3DC84}"/>
              </a:ext>
            </a:extLst>
          </p:cNvPr>
          <p:cNvGrpSpPr/>
          <p:nvPr/>
        </p:nvGrpSpPr>
        <p:grpSpPr>
          <a:xfrm rot="5400000">
            <a:off x="1495085" y="3912407"/>
            <a:ext cx="891275" cy="876516"/>
            <a:chOff x="5582679" y="0"/>
            <a:chExt cx="7045265" cy="6928600"/>
          </a:xfrm>
        </p:grpSpPr>
        <p:sp>
          <p:nvSpPr>
            <p:cNvPr id="67" name="Flowchart: Delay 66">
              <a:extLst>
                <a:ext uri="{FF2B5EF4-FFF2-40B4-BE49-F238E27FC236}">
                  <a16:creationId xmlns:a16="http://schemas.microsoft.com/office/drawing/2014/main" id="{DA79DC16-AD34-43F7-8FDD-607B95F229FC}"/>
                </a:ext>
              </a:extLst>
            </p:cNvPr>
            <p:cNvSpPr/>
            <p:nvPr/>
          </p:nvSpPr>
          <p:spPr>
            <a:xfrm rot="10800000">
              <a:off x="5582679" y="0"/>
              <a:ext cx="3649211" cy="6928600"/>
            </a:xfrm>
            <a:prstGeom prst="flowChartDelay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Delay 67">
              <a:extLst>
                <a:ext uri="{FF2B5EF4-FFF2-40B4-BE49-F238E27FC236}">
                  <a16:creationId xmlns:a16="http://schemas.microsoft.com/office/drawing/2014/main" id="{983CCB58-97C7-49AB-90B9-BBD23675F8EE}"/>
                </a:ext>
              </a:extLst>
            </p:cNvPr>
            <p:cNvSpPr/>
            <p:nvPr/>
          </p:nvSpPr>
          <p:spPr>
            <a:xfrm rot="10800000" flipH="1">
              <a:off x="9216013" y="0"/>
              <a:ext cx="3411931" cy="692860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Delay 68">
              <a:extLst>
                <a:ext uri="{FF2B5EF4-FFF2-40B4-BE49-F238E27FC236}">
                  <a16:creationId xmlns:a16="http://schemas.microsoft.com/office/drawing/2014/main" id="{672B0EAC-5D00-4BA4-8ACA-D178997A127A}"/>
                </a:ext>
              </a:extLst>
            </p:cNvPr>
            <p:cNvSpPr/>
            <p:nvPr/>
          </p:nvSpPr>
          <p:spPr>
            <a:xfrm>
              <a:off x="9216013" y="2157984"/>
              <a:ext cx="1375787" cy="2321725"/>
            </a:xfrm>
            <a:prstGeom prst="flowChartDelay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0" name="Flowchart: Delay 69">
              <a:extLst>
                <a:ext uri="{FF2B5EF4-FFF2-40B4-BE49-F238E27FC236}">
                  <a16:creationId xmlns:a16="http://schemas.microsoft.com/office/drawing/2014/main" id="{759BF4FF-33AE-4E93-9B3D-34954751188C}"/>
                </a:ext>
              </a:extLst>
            </p:cNvPr>
            <p:cNvSpPr/>
            <p:nvPr/>
          </p:nvSpPr>
          <p:spPr>
            <a:xfrm rot="10800000">
              <a:off x="7802802" y="2156814"/>
              <a:ext cx="1375787" cy="2321725"/>
            </a:xfrm>
            <a:prstGeom prst="flowChartDelay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3A7A7FE-1E5B-4EE0-8EFE-7A9C8E17826B}"/>
              </a:ext>
            </a:extLst>
          </p:cNvPr>
          <p:cNvSpPr txBox="1">
            <a:spLocks/>
          </p:cNvSpPr>
          <p:nvPr/>
        </p:nvSpPr>
        <p:spPr>
          <a:xfrm>
            <a:off x="7551388" y="390585"/>
            <a:ext cx="4708963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Complaint Process</a:t>
            </a:r>
          </a:p>
        </p:txBody>
      </p:sp>
    </p:spTree>
    <p:extLst>
      <p:ext uri="{BB962C8B-B14F-4D97-AF65-F5344CB8AC3E}">
        <p14:creationId xmlns:p14="http://schemas.microsoft.com/office/powerpoint/2010/main" val="63262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422DCB6-F8B5-4FD9-B8A4-46D43BBF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862" y="1226906"/>
            <a:ext cx="7953375" cy="5343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A12EE-16B4-47C8-8C0F-E0DB87A3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" y="8454"/>
            <a:ext cx="7729728" cy="1188720"/>
          </a:xfrm>
        </p:spPr>
        <p:txBody>
          <a:bodyPr/>
          <a:lstStyle/>
          <a:p>
            <a:r>
              <a:rPr lang="en-US" dirty="0"/>
              <a:t>The front 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5B53A-4BBF-4BA1-AAD3-130AE6B98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1744"/>
            <a:ext cx="1946309" cy="2518754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A38CA39-B169-4230-B7A7-A5D23883F0AF}"/>
              </a:ext>
            </a:extLst>
          </p:cNvPr>
          <p:cNvGrpSpPr/>
          <p:nvPr/>
        </p:nvGrpSpPr>
        <p:grpSpPr>
          <a:xfrm>
            <a:off x="534895" y="3291970"/>
            <a:ext cx="876516" cy="1559964"/>
            <a:chOff x="1756612" y="2385013"/>
            <a:chExt cx="1323473" cy="2355429"/>
          </a:xfrm>
        </p:grpSpPr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19C768C3-ADA5-4FC0-A557-ABCFCCF737F9}"/>
                </a:ext>
              </a:extLst>
            </p:cNvPr>
            <p:cNvSpPr/>
            <p:nvPr/>
          </p:nvSpPr>
          <p:spPr>
            <a:xfrm rot="16200000">
              <a:off x="1762628" y="3422984"/>
              <a:ext cx="1311442" cy="1323473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0DF452-FD62-41C5-8349-17B649F57E88}"/>
                </a:ext>
              </a:extLst>
            </p:cNvPr>
            <p:cNvSpPr/>
            <p:nvPr/>
          </p:nvSpPr>
          <p:spPr>
            <a:xfrm>
              <a:off x="1756612" y="2385013"/>
              <a:ext cx="1311442" cy="122722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592B728-6748-4AFE-B8E7-B854B80BB502}"/>
              </a:ext>
            </a:extLst>
          </p:cNvPr>
          <p:cNvSpPr txBox="1">
            <a:spLocks/>
          </p:cNvSpPr>
          <p:nvPr/>
        </p:nvSpPr>
        <p:spPr>
          <a:xfrm>
            <a:off x="6538171" y="4567751"/>
            <a:ext cx="5505439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Trainers have full access to our </a:t>
            </a:r>
            <a:r>
              <a:rPr lang="en-US" sz="2000" dirty="0" err="1"/>
              <a:t>Pokedex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 want our trainers to be as informed as possible</a:t>
            </a:r>
          </a:p>
          <a:p>
            <a:pPr marL="0" indent="0" algn="ctr">
              <a:buNone/>
            </a:pPr>
            <a:r>
              <a:rPr lang="en-US" sz="2000" dirty="0"/>
              <a:t>Look out for more features as we continuously improve it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33713BCF-6CA6-48CF-99E5-173EFF3C116E}"/>
              </a:ext>
            </a:extLst>
          </p:cNvPr>
          <p:cNvSpPr/>
          <p:nvPr/>
        </p:nvSpPr>
        <p:spPr>
          <a:xfrm>
            <a:off x="1403443" y="2276617"/>
            <a:ext cx="1082842" cy="812769"/>
          </a:xfrm>
          <a:prstGeom prst="wedgeRectCallout">
            <a:avLst>
              <a:gd name="adj1" fmla="val -58611"/>
              <a:gd name="adj2" fmla="val 728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…!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F924E57A-4F51-4AED-A65D-502D6C9E17E2}"/>
              </a:ext>
            </a:extLst>
          </p:cNvPr>
          <p:cNvSpPr/>
          <p:nvPr/>
        </p:nvSpPr>
        <p:spPr>
          <a:xfrm rot="8721490">
            <a:off x="760611" y="3525964"/>
            <a:ext cx="517358" cy="411527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2BADB-A093-4392-8288-232397601C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677"/>
          <a:stretch/>
        </p:blipFill>
        <p:spPr>
          <a:xfrm>
            <a:off x="2645553" y="1796431"/>
            <a:ext cx="1946309" cy="323793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444401-F55C-4D80-AD58-0EF9BDB4FBA9}"/>
              </a:ext>
            </a:extLst>
          </p:cNvPr>
          <p:cNvSpPr txBox="1">
            <a:spLocks/>
          </p:cNvSpPr>
          <p:nvPr/>
        </p:nvSpPr>
        <p:spPr>
          <a:xfrm>
            <a:off x="7551388" y="390585"/>
            <a:ext cx="4708963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err="1"/>
              <a:t>Pokedex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480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F9BEDE-93D7-4EDF-AB7E-3D30BF38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69" y="1378637"/>
            <a:ext cx="10072255" cy="23197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A12EE-16B4-47C8-8C0F-E0DB87A3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" y="8454"/>
            <a:ext cx="7729728" cy="1188720"/>
          </a:xfrm>
        </p:spPr>
        <p:txBody>
          <a:bodyPr/>
          <a:lstStyle/>
          <a:p>
            <a:r>
              <a:rPr lang="en-US" dirty="0"/>
              <a:t>The front </a:t>
            </a:r>
            <a:r>
              <a:rPr lang="en-US" dirty="0" err="1"/>
              <a:t>enD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5B53A-4BBF-4BA1-AAD3-130AE6B98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1744"/>
            <a:ext cx="1946309" cy="2518754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A38CA39-B169-4230-B7A7-A5D23883F0AF}"/>
              </a:ext>
            </a:extLst>
          </p:cNvPr>
          <p:cNvGrpSpPr/>
          <p:nvPr/>
        </p:nvGrpSpPr>
        <p:grpSpPr>
          <a:xfrm>
            <a:off x="4973566" y="4699381"/>
            <a:ext cx="876516" cy="1559964"/>
            <a:chOff x="1756612" y="2385013"/>
            <a:chExt cx="1323473" cy="2355429"/>
          </a:xfrm>
        </p:grpSpPr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19C768C3-ADA5-4FC0-A557-ABCFCCF737F9}"/>
                </a:ext>
              </a:extLst>
            </p:cNvPr>
            <p:cNvSpPr/>
            <p:nvPr/>
          </p:nvSpPr>
          <p:spPr>
            <a:xfrm rot="16200000">
              <a:off x="1762628" y="3422984"/>
              <a:ext cx="1311442" cy="1323473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0DF452-FD62-41C5-8349-17B649F57E88}"/>
                </a:ext>
              </a:extLst>
            </p:cNvPr>
            <p:cNvSpPr/>
            <p:nvPr/>
          </p:nvSpPr>
          <p:spPr>
            <a:xfrm>
              <a:off x="1756612" y="2385013"/>
              <a:ext cx="1311442" cy="122722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592B728-6748-4AFE-B8E7-B854B80BB502}"/>
              </a:ext>
            </a:extLst>
          </p:cNvPr>
          <p:cNvSpPr txBox="1">
            <a:spLocks/>
          </p:cNvSpPr>
          <p:nvPr/>
        </p:nvSpPr>
        <p:spPr>
          <a:xfrm>
            <a:off x="5850082" y="3879817"/>
            <a:ext cx="6212917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We offer Pokémon ranging from Regular, Shiny and Legendary for Purchase</a:t>
            </a:r>
          </a:p>
          <a:p>
            <a:pPr marL="0" indent="0" algn="ctr">
              <a:buNone/>
            </a:pPr>
            <a:r>
              <a:rPr lang="en-US" sz="2000" dirty="0"/>
              <a:t>Keep out for ever changing deals</a:t>
            </a:r>
          </a:p>
          <a:p>
            <a:pPr marL="0" indent="0" algn="ctr">
              <a:buNone/>
            </a:pPr>
            <a:r>
              <a:rPr lang="en-US" sz="2000" dirty="0"/>
              <a:t>Trainer ranks may affect these prices</a:t>
            </a:r>
          </a:p>
          <a:p>
            <a:pPr marL="0" indent="0" algn="ctr">
              <a:buNone/>
            </a:pPr>
            <a:r>
              <a:rPr lang="en-US" sz="2000" dirty="0"/>
              <a:t>Our Sales Team will equipped to answer any questions users ask</a:t>
            </a:r>
          </a:p>
        </p:txBody>
      </p:sp>
      <p:pic>
        <p:nvPicPr>
          <p:cNvPr id="2050" name="Picture 2" descr="Shiny Vulpix - Pokemon Vulpix Transparent PNG - 880x783 - Free Download on  NicePNG">
            <a:extLst>
              <a:ext uri="{FF2B5EF4-FFF2-40B4-BE49-F238E27FC236}">
                <a16:creationId xmlns:a16="http://schemas.microsoft.com/office/drawing/2014/main" id="{0C8C4077-2E2A-4AE4-8526-6A86561B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918" y="3421299"/>
            <a:ext cx="1869286" cy="174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ulpix (Pokémon) - Bulbapedia, the community-driven Pokémon encyclopedia">
            <a:extLst>
              <a:ext uri="{FF2B5EF4-FFF2-40B4-BE49-F238E27FC236}">
                <a16:creationId xmlns:a16="http://schemas.microsoft.com/office/drawing/2014/main" id="{A3E64FF9-3061-45F6-9C72-53A0D2DB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84444" y1="13778" x2="84444" y2="1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991" y="3440467"/>
            <a:ext cx="1869286" cy="174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D378E2-6C6B-4E80-8A6F-95FC79C1F0BC}"/>
              </a:ext>
            </a:extLst>
          </p:cNvPr>
          <p:cNvSpPr txBox="1">
            <a:spLocks/>
          </p:cNvSpPr>
          <p:nvPr/>
        </p:nvSpPr>
        <p:spPr>
          <a:xfrm>
            <a:off x="7551388" y="390585"/>
            <a:ext cx="4708963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What we Offer</a:t>
            </a:r>
          </a:p>
        </p:txBody>
      </p:sp>
    </p:spTree>
    <p:extLst>
      <p:ext uri="{BB962C8B-B14F-4D97-AF65-F5344CB8AC3E}">
        <p14:creationId xmlns:p14="http://schemas.microsoft.com/office/powerpoint/2010/main" val="300227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12EE-16B4-47C8-8C0F-E0DB87A3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" y="8454"/>
            <a:ext cx="7729728" cy="1188720"/>
          </a:xfrm>
        </p:spPr>
        <p:txBody>
          <a:bodyPr/>
          <a:lstStyle/>
          <a:p>
            <a:r>
              <a:rPr lang="en-US" dirty="0"/>
              <a:t>The Back 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5B53A-4BBF-4BA1-AAD3-130AE6B98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1744"/>
            <a:ext cx="1946309" cy="2518754"/>
          </a:xfr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592B728-6748-4AFE-B8E7-B854B80BB502}"/>
              </a:ext>
            </a:extLst>
          </p:cNvPr>
          <p:cNvSpPr txBox="1">
            <a:spLocks/>
          </p:cNvSpPr>
          <p:nvPr/>
        </p:nvSpPr>
        <p:spPr>
          <a:xfrm>
            <a:off x="689517" y="1822746"/>
            <a:ext cx="4708963" cy="38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 Schema behind the Org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Five Custom Objects made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Master-detail Relationships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Lookup Relationships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41C217-98E0-4A20-8DF9-43AE7C873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213" y="167912"/>
            <a:ext cx="6286500" cy="6753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99409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282</TotalTime>
  <Words>685</Words>
  <Application>Microsoft Office PowerPoint</Application>
  <PresentationFormat>Widescreen</PresentationFormat>
  <Paragraphs>122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Project 0</vt:lpstr>
      <vt:lpstr>Scope of the Project</vt:lpstr>
      <vt:lpstr>Welcome to Poke-TradR</vt:lpstr>
      <vt:lpstr>PowerPoint Presentation</vt:lpstr>
      <vt:lpstr>The front end</vt:lpstr>
      <vt:lpstr>The front end</vt:lpstr>
      <vt:lpstr>The front end</vt:lpstr>
      <vt:lpstr>The front enD</vt:lpstr>
      <vt:lpstr>The Back end</vt:lpstr>
      <vt:lpstr>The Back end</vt:lpstr>
      <vt:lpstr>The Back end</vt:lpstr>
      <vt:lpstr>The Back end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 Poke-tradR </dc:title>
  <dc:creator>Frank Berni</dc:creator>
  <cp:lastModifiedBy>Frank Berni</cp:lastModifiedBy>
  <cp:revision>33</cp:revision>
  <dcterms:created xsi:type="dcterms:W3CDTF">2021-05-26T02:07:57Z</dcterms:created>
  <dcterms:modified xsi:type="dcterms:W3CDTF">2021-06-02T15:03:05Z</dcterms:modified>
</cp:coreProperties>
</file>