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84" r:id="rId1"/>
  </p:sldMasterIdLst>
  <p:sldIdLst>
    <p:sldId id="256" r:id="rId2"/>
    <p:sldId id="276" r:id="rId3"/>
    <p:sldId id="257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4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9CE11F4-A4BE-814A-A033-ACB8C46EF0A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382044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F9BC-7B40-8D44-BE97-55341E4164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626454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A596-F8FC-9E49-A992-FBD37FE699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189056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CDDEE-6CB9-374F-A5F0-61AE25F6AD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981730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5B1E9F2-BE15-2148-83BC-B4FB0A40CB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787303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AF3B-3888-3C42-85F5-EEE8927180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926126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B8F3-9AF7-D840-B9F6-140861C31A0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25301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9623-3C6E-F848-B5FB-571CE0A8570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7040379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5692-8A7D-4A46-8259-3A4541F3AF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937839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3BAD-916B-134E-B7C5-5B4EDD50615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142048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CE2B-AB75-AE44-B774-07EB9DCB7C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355173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D276DB9-1332-B143-8CB4-13D502C877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32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33B96E5-7FBC-3747-AEC1-63F43BAD88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Chapter 9:</a:t>
            </a:r>
            <a:br>
              <a:rPr lang="en-US" altLang="en-US" sz="4800"/>
            </a:br>
            <a:r>
              <a:rPr lang="en-US" altLang="en-US" sz="4800"/>
              <a:t>The TC Shell</a:t>
            </a:r>
            <a:endParaRPr lang="en-US" altLang="en-US" sz="44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EE094A9-38F4-0742-A3E4-9C014B111D9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Everything you thought you knew is now wrong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E913F55-A9A6-AA45-9C73-8AE7D8201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tcsh vs. bash con’t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89CC054-CDF8-FC44-8DB0-69F2B43DC7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Job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Almost identical, slightly different for multiple processes spawned at once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Filename substitution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*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?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[]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{}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~</a:t>
            </a:r>
            <a:r>
              <a:rPr lang="en-US" altLang="en-US"/>
              <a:t> all the same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~+</a:t>
            </a:r>
            <a:r>
              <a:rPr lang="en-US" altLang="en-US"/>
              <a:t>,</a:t>
            </a:r>
            <a:r>
              <a:rPr lang="en-US" altLang="en-US">
                <a:latin typeface="Courier New" panose="02070309020205020404" pitchFamily="49" charset="0"/>
              </a:rPr>
              <a:t>~-</a:t>
            </a:r>
            <a:r>
              <a:rPr lang="en-US" altLang="en-US"/>
              <a:t> not available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Directory stack – same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Command Substitution </a:t>
            </a:r>
            <a:r>
              <a:rPr lang="en-US" altLang="en-US">
                <a:latin typeface="Courier New" panose="02070309020205020404" pitchFamily="49" charset="0"/>
              </a:rPr>
              <a:t>$()</a:t>
            </a:r>
            <a:r>
              <a:rPr lang="en-US" altLang="en-US"/>
              <a:t> – NOT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`</a:t>
            </a:r>
            <a:r>
              <a:rPr lang="en-US" altLang="en-US" i="1"/>
              <a:t>command</a:t>
            </a:r>
            <a:r>
              <a:rPr lang="en-US" altLang="en-US"/>
              <a:t>` instead</a:t>
            </a:r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AEB273B-DC96-8041-886B-61CF67A42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Standard Error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6A11824-B58D-3042-BCD6-81855FDD96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tcsh doesn’t have an easy way to capture standard error like bash (i.e. </a:t>
            </a:r>
            <a:r>
              <a:rPr lang="en-US" altLang="en-US">
                <a:latin typeface="Courier New" panose="02070309020205020404" pitchFamily="49" charset="0"/>
              </a:rPr>
              <a:t>2&gt;</a:t>
            </a:r>
            <a:r>
              <a:rPr lang="en-US" altLang="en-US"/>
              <a:t> )</a:t>
            </a:r>
          </a:p>
          <a:p>
            <a:pPr eaLnBrk="1" hangingPunct="1"/>
            <a:r>
              <a:rPr lang="en-US" altLang="en-US"/>
              <a:t>Instead we have to use &gt;&amp; to combine standard error and standard out</a:t>
            </a:r>
          </a:p>
          <a:p>
            <a:pPr eaLnBrk="1" hangingPunct="1"/>
            <a:r>
              <a:rPr lang="en-US" altLang="en-US"/>
              <a:t>So grab standard out first, then combine out and error to capture error</a:t>
            </a:r>
          </a:p>
          <a:p>
            <a:pPr eaLnBrk="1" hangingPunct="1"/>
            <a:r>
              <a:rPr lang="en-US" altLang="en-US"/>
              <a:t>Ex: 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(cat x y &gt; results) &gt;&amp; errors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7553CDC-4ED3-D049-A562-1C891F26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Word Completion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D3D936C-34C1-7D4C-BA18-6D468C7148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 completion is similar in tcsh</a:t>
            </a:r>
          </a:p>
          <a:p>
            <a:pPr eaLnBrk="1" hangingPunct="1"/>
            <a:r>
              <a:rPr lang="en-US" altLang="en-US"/>
              <a:t>Start with an ambiguous reference then hit tab</a:t>
            </a:r>
          </a:p>
          <a:p>
            <a:pPr eaLnBrk="1" hangingPunct="1"/>
            <a:r>
              <a:rPr lang="en-US" altLang="en-US"/>
              <a:t>If there are multiple matches, it will maximize the length of the prefix</a:t>
            </a:r>
          </a:p>
          <a:p>
            <a:pPr eaLnBrk="1" hangingPunct="1"/>
            <a:r>
              <a:rPr lang="en-US" altLang="en-US"/>
              <a:t>Will *not* show a list of possible matches unless you press </a:t>
            </a:r>
            <a:r>
              <a:rPr lang="en-US" altLang="en-US">
                <a:latin typeface="Courier New" panose="02070309020205020404" pitchFamily="49" charset="0"/>
              </a:rPr>
              <a:t>CTRL-D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A4D331D-94F0-BD4E-A001-CD7D1D565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D527241-2CB8-BC4B-97FC-C32D90BE51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In tcsh, there are two scopes, local and global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To declare a local variable, use: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set variable =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Note the spaces – different than bash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To declare a local integer variable: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@ variable =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To declare a global (avail. to child procs):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setenv variable value</a:t>
            </a: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6F06A50-B2FB-694B-BCEA-892633752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 con’t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B528D6F-A03F-4E43-A1C8-4D122F7F2E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Just like bash, use a $ to reference a variable’s contents (also </a:t>
            </a:r>
            <a:r>
              <a:rPr lang="en-US" altLang="en-US">
                <a:latin typeface="Courier New" panose="02070309020205020404" pitchFamily="49" charset="0"/>
              </a:rPr>
              <a:t>${ }</a:t>
            </a:r>
            <a:r>
              <a:rPr lang="en-US" altLang="en-US"/>
              <a:t>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unset, unsetenv</a:t>
            </a:r>
            <a:r>
              <a:rPr lang="en-US" altLang="en-US"/>
              <a:t> removes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To declare an array of strings: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set variable = ( values …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To reference single entries use [] operator (base 1)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echo variable[2]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set variable[4] = “Value”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B2CF2FB-28CE-7C4A-B800-F0BA28164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 Variables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798959F-CB8B-4E4B-9AE3-6D8CF50522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@ builtin lets you work with numeric expressions</a:t>
            </a:r>
          </a:p>
          <a:p>
            <a:pPr eaLnBrk="1" hangingPunct="1"/>
            <a:r>
              <a:rPr lang="en-US" altLang="en-US"/>
              <a:t>Ex.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@ variable = ( $count + 4 ) / 5</a:t>
            </a:r>
          </a:p>
          <a:p>
            <a:pPr eaLnBrk="1" hangingPunct="1"/>
            <a:r>
              <a:rPr lang="en-US" altLang="en-US"/>
              <a:t>Caveat – separate each element by a space</a:t>
            </a:r>
          </a:p>
          <a:p>
            <a:pPr eaLnBrk="1" hangingPunct="1"/>
            <a:r>
              <a:rPr lang="en-US" altLang="en-US"/>
              <a:t>Available operators: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=, +=, -=, *=, /=, %=, +, -, *, /, %</a:t>
            </a:r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F6018D3-0C3B-104D-9D60-A36FBF17A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 Variables con’t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D5D4865-A14E-9B4B-A864-39CEC0BCA7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make an array of numeric variables, you actually have to use set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set variable = (1 2 3 4 5)</a:t>
            </a:r>
          </a:p>
          <a:p>
            <a:pPr eaLnBrk="1" hangingPunct="1"/>
            <a:r>
              <a:rPr lang="en-US" altLang="en-US"/>
              <a:t>Then use @ to access the array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@ variable[2] = 2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018B1E2-F7C8-C445-A95D-232A95224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variable goodness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065105-ABB3-0A46-8020-3EA4FA5DCB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$#</a:t>
            </a:r>
            <a:r>
              <a:rPr lang="en-US" altLang="en-US" i="1">
                <a:latin typeface="Courier New" panose="02070309020205020404" pitchFamily="49" charset="0"/>
              </a:rPr>
              <a:t>variable</a:t>
            </a:r>
            <a:r>
              <a:rPr lang="en-US" altLang="en-US"/>
              <a:t> – displays the number of elements in a variable array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$?</a:t>
            </a:r>
            <a:r>
              <a:rPr lang="en-US" altLang="en-US" i="1">
                <a:latin typeface="Courier New" panose="02070309020205020404" pitchFamily="49" charset="0"/>
              </a:rPr>
              <a:t>variable</a:t>
            </a:r>
            <a:r>
              <a:rPr lang="en-US" altLang="en-US"/>
              <a:t> – displays whether the variable is set (1 for set, 0 for not set)</a:t>
            </a:r>
          </a:p>
          <a:p>
            <a:pPr eaLnBrk="1" hangingPunct="1"/>
            <a:r>
              <a:rPr lang="en-US" altLang="en-US"/>
              <a:t>To read user input into a variable, set the variable to </a:t>
            </a:r>
            <a:r>
              <a:rPr lang="en-US" altLang="en-US">
                <a:latin typeface="Courier New" panose="02070309020205020404" pitchFamily="49" charset="0"/>
              </a:rPr>
              <a:t>“$&lt;“</a:t>
            </a:r>
          </a:p>
          <a:p>
            <a:pPr lvl="1" eaLnBrk="1" hangingPunct="1"/>
            <a:r>
              <a:rPr lang="en-US" altLang="en-US"/>
              <a:t>E.g. in a script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echo –n “Enter a value:”</a:t>
            </a: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set usr_input = “$&lt;“</a:t>
            </a: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B6E50ED-D60D-954F-8493-9E2CAA6E1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Important Shell Variables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DB6AFCE-DED5-B24E-83C9-E195FE86EC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autologout – set timeout period</a:t>
            </a:r>
          </a:p>
          <a:p>
            <a:pPr eaLnBrk="1" hangingPunct="1"/>
            <a:r>
              <a:rPr lang="en-US" altLang="en-US"/>
              <a:t>cwd – contains current working directory</a:t>
            </a:r>
          </a:p>
          <a:p>
            <a:pPr eaLnBrk="1" hangingPunct="1"/>
            <a:r>
              <a:rPr lang="en-US" altLang="en-US"/>
              <a:t>histfile – contains location of history</a:t>
            </a:r>
          </a:p>
          <a:p>
            <a:pPr eaLnBrk="1" hangingPunct="1"/>
            <a:r>
              <a:rPr lang="en-US" altLang="en-US"/>
              <a:t>history – how many history items to keep</a:t>
            </a:r>
          </a:p>
          <a:p>
            <a:pPr eaLnBrk="1" hangingPunct="1"/>
            <a:r>
              <a:rPr lang="en-US" altLang="en-US"/>
              <a:t>home – your home directory</a:t>
            </a:r>
          </a:p>
          <a:p>
            <a:pPr eaLnBrk="1" hangingPunct="1"/>
            <a:r>
              <a:rPr lang="en-US" altLang="en-US"/>
              <a:t>mail – where your mail is stored</a:t>
            </a:r>
          </a:p>
          <a:p>
            <a:pPr eaLnBrk="1" hangingPunct="1"/>
            <a:r>
              <a:rPr lang="en-US" altLang="en-US"/>
              <a:t>owd – previous (old) working directory</a:t>
            </a: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30EB748-4FDB-334D-A996-98AF66B75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Variables, con’t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A1DAEB9-81B4-7E47-8189-57762487B6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histlit – show literal commands in history</a:t>
            </a:r>
          </a:p>
          <a:p>
            <a:pPr eaLnBrk="1" hangingPunct="1"/>
            <a:r>
              <a:rPr lang="en-US" altLang="en-US"/>
              <a:t>ignoreeof – ignore CTRL-D</a:t>
            </a:r>
          </a:p>
          <a:p>
            <a:pPr eaLnBrk="1" hangingPunct="1"/>
            <a:r>
              <a:rPr lang="en-US" altLang="en-US"/>
              <a:t>nobeep – disables shell beeps</a:t>
            </a:r>
          </a:p>
          <a:p>
            <a:pPr eaLnBrk="1" hangingPunct="1"/>
            <a:r>
              <a:rPr lang="en-US" altLang="en-US"/>
              <a:t>noglob – turns of file globbing</a:t>
            </a:r>
          </a:p>
          <a:p>
            <a:pPr eaLnBrk="1" hangingPunct="1"/>
            <a:r>
              <a:rPr lang="en-US" altLang="en-US"/>
              <a:t>rmstar – prompt for rm * commands</a:t>
            </a:r>
          </a:p>
          <a:p>
            <a:pPr eaLnBrk="1" hangingPunct="1"/>
            <a:r>
              <a:rPr lang="en-US" altLang="en-US"/>
              <a:t>visiblebell – causes screen to flash for bells</a:t>
            </a: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B0D1607-4840-054C-97D5-752A2C398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In this chapter …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30CFC6D-91CD-D244-92CC-27E0669DC2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Background</a:t>
            </a:r>
          </a:p>
          <a:p>
            <a:pPr eaLnBrk="1" hangingPunct="1"/>
            <a:r>
              <a:rPr lang="en-US" altLang="en-US"/>
              <a:t>Accessing tcsh</a:t>
            </a:r>
          </a:p>
          <a:p>
            <a:pPr eaLnBrk="1" hangingPunct="1"/>
            <a:r>
              <a:rPr lang="en-US" altLang="en-US"/>
              <a:t>Startup Files</a:t>
            </a:r>
          </a:p>
          <a:p>
            <a:pPr eaLnBrk="1" hangingPunct="1"/>
            <a:r>
              <a:rPr lang="en-US" altLang="en-US"/>
              <a:t>Commonality with bash</a:t>
            </a:r>
          </a:p>
          <a:p>
            <a:pPr eaLnBrk="1" hangingPunct="1"/>
            <a:r>
              <a:rPr lang="en-US" altLang="en-US"/>
              <a:t>Standard error</a:t>
            </a:r>
          </a:p>
          <a:p>
            <a:pPr eaLnBrk="1" hangingPunct="1"/>
            <a:r>
              <a:rPr lang="en-US" altLang="en-US"/>
              <a:t>Variables</a:t>
            </a:r>
          </a:p>
          <a:p>
            <a:pPr eaLnBrk="1" hangingPunct="1"/>
            <a:r>
              <a:rPr lang="en-US" altLang="en-US"/>
              <a:t>Control structures and builtins</a:t>
            </a: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37ECA39-1FD1-3144-B3E4-44E6C1F0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Variables, con’t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1AD0A46A-35F1-5149-A75D-43D4E6FA5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argv – array of command line args</a:t>
            </a:r>
          </a:p>
          <a:p>
            <a:pPr lvl="1" eaLnBrk="1" hangingPunct="1"/>
            <a:r>
              <a:rPr lang="en-US" altLang="en-US"/>
              <a:t>$n , $*</a:t>
            </a:r>
          </a:p>
          <a:p>
            <a:pPr lvl="1" eaLnBrk="1" hangingPunct="1"/>
            <a:r>
              <a:rPr lang="en-US" altLang="en-US"/>
              <a:t>Use $#argv to get number of args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376699F-2819-A145-BA1B-3B59C0D3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Misc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1236D32C-D941-0344-887C-BB6378717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bindkey</a:t>
            </a:r>
          </a:p>
          <a:p>
            <a:pPr eaLnBrk="1" hangingPunct="1"/>
            <a:r>
              <a:rPr lang="en-US" altLang="en-US"/>
              <a:t>Control structures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E3DE25C-10E4-FD4C-AE74-015007DBE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Background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3FAB3A5-C189-C540-A9BC-ED450FF051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TC Shell - an expansion of the C Shell from BSD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The ‘T’ comes from TENEX and TOPS-20 OSes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Meant to add features such as command completion to csh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Not a very good scripting language – bash is much better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Most features in bash are in tcsh, just might have different syntax</a:t>
            </a: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D2FD81D-1FB4-4542-8D0D-23D36B186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Scripting Caveat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97D0BFC-9A2F-2C48-8018-C43B6936E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Recall that we can specify which shell to use for a script by starting the first line with </a:t>
            </a:r>
            <a:r>
              <a:rPr lang="en-US" altLang="en-US">
                <a:latin typeface="Courier New" panose="02070309020205020404" pitchFamily="49" charset="0"/>
              </a:rPr>
              <a:t>#!/path_to_shell</a:t>
            </a:r>
          </a:p>
          <a:p>
            <a:pPr eaLnBrk="1" hangingPunct="1"/>
            <a:r>
              <a:rPr lang="en-US" altLang="en-US"/>
              <a:t>Without this line, tcsh will use sh to execute the script unless you run the script with tcsh explicitly</a:t>
            </a:r>
          </a:p>
          <a:p>
            <a:pPr eaLnBrk="1" hangingPunct="1"/>
            <a:r>
              <a:rPr lang="en-US" altLang="en-US"/>
              <a:t>Different than bash and other shells</a:t>
            </a:r>
          </a:p>
          <a:p>
            <a:pPr eaLnBrk="1" hangingPunct="1"/>
            <a:r>
              <a:rPr lang="en-US" altLang="en-US"/>
              <a:t>Even tcsh admits it’s not great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E6695DE-3F30-8540-8D71-6EB21B7FD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Accessing tcsh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B226F50-AB90-6A4C-A382-C831BC9D0E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Easiest way is to just issue tcsh</a:t>
            </a:r>
          </a:p>
          <a:p>
            <a:pPr eaLnBrk="1" hangingPunct="1"/>
            <a:r>
              <a:rPr lang="en-US" altLang="en-US"/>
              <a:t>Want to change your login shell to tcsh?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chsh</a:t>
            </a:r>
          </a:p>
          <a:p>
            <a:pPr eaLnBrk="1" hangingPunct="1"/>
            <a:r>
              <a:rPr lang="en-US" altLang="en-US"/>
              <a:t>Exiting tcsh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exit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logout</a:t>
            </a:r>
            <a:r>
              <a:rPr lang="en-US" altLang="en-US"/>
              <a:t> (only if login shell)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CTRL-D</a:t>
            </a:r>
            <a:r>
              <a:rPr lang="en-US" altLang="en-US"/>
              <a:t> (if ignoreeof not set)</a:t>
            </a: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FD758C1-AB4B-DE45-98D7-AF87DBD9F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Startup Files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4618A53-660E-9643-AB02-4E0FC43273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Logon shell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/etc/csh.cshrc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/etc/csh.logon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~/.tcshrc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~/.cshrc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~/.login</a:t>
            </a:r>
          </a:p>
          <a:p>
            <a:pPr eaLnBrk="1" hangingPunct="1"/>
            <a:r>
              <a:rPr lang="en-US" altLang="en-US"/>
              <a:t>Non-logon shell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/etc/csh.cshrc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~/.tcshrc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~/.cshrc</a:t>
            </a:r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FB413DC-2462-F84A-B201-0E0E02619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files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35B2566-D92D-8646-ABF2-ED6310A526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logout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/etc/csh.logout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~/.logout</a:t>
            </a:r>
          </a:p>
          <a:p>
            <a:pPr eaLnBrk="1" hangingPunct="1"/>
            <a:r>
              <a:rPr lang="en-US" altLang="en-US"/>
              <a:t>History events loaded from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~/.history</a:t>
            </a:r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259B58C-6FD5-CB42-8102-E87114028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Things in common with bash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21270A2-C6FF-C842-9626-E19E8780AF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Command line expansion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Called substitution in tcsh docs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History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history</a:t>
            </a:r>
            <a:r>
              <a:rPr lang="en-US" altLang="en-US"/>
              <a:t> builtin works the same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! history references work the same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Instead of </a:t>
            </a:r>
            <a:r>
              <a:rPr lang="en-US" altLang="en-US">
                <a:latin typeface="Courier New" panose="02070309020205020404" pitchFamily="49" charset="0"/>
              </a:rPr>
              <a:t>HISTSIZE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HISTFILESIZE</a:t>
            </a:r>
            <a:r>
              <a:rPr lang="en-US" altLang="en-US"/>
              <a:t>, tcsh uses </a:t>
            </a:r>
            <a:r>
              <a:rPr lang="en-US" altLang="en-US">
                <a:latin typeface="Courier New" panose="02070309020205020404" pitchFamily="49" charset="0"/>
              </a:rPr>
              <a:t>history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savehist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variable </a:t>
            </a:r>
            <a:r>
              <a:rPr lang="en-US" altLang="en-US">
                <a:latin typeface="Courier New" panose="02070309020205020404" pitchFamily="49" charset="0"/>
              </a:rPr>
              <a:t>histlit</a:t>
            </a:r>
            <a:r>
              <a:rPr lang="en-US" altLang="en-US"/>
              <a:t> is set, history shows literal commands before command line substitution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BA7C674-CADA-8342-ABE1-EC7C7523D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tcsh vs. bash con’t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3D8A942-35BD-5F49-AA91-9CA06CC98C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Aliases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Syntax: </a:t>
            </a:r>
            <a:r>
              <a:rPr lang="en-US" altLang="en-US">
                <a:latin typeface="Courier New" panose="02070309020205020404" pitchFamily="49" charset="0"/>
              </a:rPr>
              <a:t>alias </a:t>
            </a:r>
            <a:r>
              <a:rPr lang="en-US" altLang="en-US" i="1">
                <a:latin typeface="Courier New" panose="02070309020205020404" pitchFamily="49" charset="0"/>
              </a:rPr>
              <a:t>name “value”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Allows you to reference command line arguments using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\!*</a:t>
            </a:r>
            <a:r>
              <a:rPr lang="en-US" altLang="en-US">
                <a:cs typeface="Courier New" panose="02070309020205020404" pitchFamily="49" charset="0"/>
              </a:rPr>
              <a:t> 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\!: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Special aliases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beepcmd</a:t>
            </a:r>
            <a:r>
              <a:rPr lang="en-US" altLang="en-US"/>
              <a:t> – instead of bell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cwdcmd</a:t>
            </a:r>
            <a:r>
              <a:rPr lang="en-US" altLang="en-US"/>
              <a:t> – whenever you change directories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periodic</a:t>
            </a:r>
            <a:r>
              <a:rPr lang="en-US" altLang="en-US"/>
              <a:t> – a periodic command to run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tperiod</a:t>
            </a:r>
            <a:r>
              <a:rPr lang="en-US" altLang="en-US">
                <a:cs typeface="Courier New" panose="02070309020205020404" pitchFamily="49" charset="0"/>
              </a:rPr>
              <a:t>)</a:t>
            </a:r>
            <a:endParaRPr lang="en-US" altLang="en-US"/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precmd</a:t>
            </a:r>
            <a:r>
              <a:rPr lang="en-US" altLang="en-US"/>
              <a:t> – runs just before shell prompt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shell</a:t>
            </a:r>
            <a:r>
              <a:rPr lang="en-US" altLang="en-US"/>
              <a:t> – absolute path to use for scripts w/o #!</a:t>
            </a:r>
          </a:p>
        </p:txBody>
      </p:sp>
    </p:spTree>
  </p:cSld>
  <p:clrMapOvr>
    <a:masterClrMapping/>
  </p:clrMapOvr>
  <p:transition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{E0028AC3-D6A8-E747-9F72-A2DFD28C946F}tf10001070</Template>
  <TotalTime>1152</TotalTime>
  <Words>898</Words>
  <Application>Microsoft Macintosh PowerPoint</Application>
  <PresentationFormat>On-screen Show (4:3)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Times New Roman</vt:lpstr>
      <vt:lpstr>Courier New</vt:lpstr>
      <vt:lpstr>Wood Type</vt:lpstr>
      <vt:lpstr>Chapter 9: The TC Shell</vt:lpstr>
      <vt:lpstr>In this chapter …</vt:lpstr>
      <vt:lpstr>Background</vt:lpstr>
      <vt:lpstr>Shell Scripting Caveat</vt:lpstr>
      <vt:lpstr>Accessing tcsh</vt:lpstr>
      <vt:lpstr>Startup Files</vt:lpstr>
      <vt:lpstr>More files</vt:lpstr>
      <vt:lpstr>Things in common with bash</vt:lpstr>
      <vt:lpstr>tcsh vs. bash con’t</vt:lpstr>
      <vt:lpstr>tcsh vs. bash con’t</vt:lpstr>
      <vt:lpstr>Standard Error</vt:lpstr>
      <vt:lpstr>Word Completion</vt:lpstr>
      <vt:lpstr>Variables</vt:lpstr>
      <vt:lpstr>Variables con’t</vt:lpstr>
      <vt:lpstr>Numeric Variables</vt:lpstr>
      <vt:lpstr>Numeric Variables con’t</vt:lpstr>
      <vt:lpstr>More variable goodness</vt:lpstr>
      <vt:lpstr>Important Shell Variables</vt:lpstr>
      <vt:lpstr>Shell Variables, con’t</vt:lpstr>
      <vt:lpstr>Shell Variables, con’t</vt:lpstr>
      <vt:lpstr>Misc</vt:lpstr>
    </vt:vector>
  </TitlesOfParts>
  <Manager/>
  <Company>TSS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Justin Howell</dc:creator>
  <cp:keywords/>
  <dc:description/>
  <cp:lastModifiedBy>Tuan Thai</cp:lastModifiedBy>
  <cp:revision>125</cp:revision>
  <cp:lastPrinted>1601-01-01T00:00:00Z</cp:lastPrinted>
  <dcterms:created xsi:type="dcterms:W3CDTF">2005-08-07T01:45:11Z</dcterms:created>
  <dcterms:modified xsi:type="dcterms:W3CDTF">2021-08-15T16:12:52Z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TC010721171033</vt:lpwstr>
  </property>
</Properties>
</file>