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15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58" r:id="rId7"/>
  </p:sldIdLst>
  <p:sldSz cx="9144000" cy="6858000" type="screen4x3"/>
  <p:notesSz cx="6858000" cy="9144000"/>
  <p:custShowLst>
    <p:custShow name="Произвольный показ 1" id="0">
      <p:sldLst>
        <p:sld r:id="rId3"/>
        <p:sld r:id="rId6"/>
      </p:sldLst>
    </p:custShow>
  </p:custShow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87" autoAdjust="0"/>
    <p:restoredTop sz="94699" autoAdjust="0"/>
  </p:normalViewPr>
  <p:slideViewPr>
    <p:cSldViewPr>
      <p:cViewPr>
        <p:scale>
          <a:sx n="150" d="100"/>
          <a:sy n="150" d="100"/>
        </p:scale>
        <p:origin x="-504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8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64789-D173-4A50-AB77-D546FA1B4BA8}" type="datetimeFigureOut">
              <a:rPr lang="ru-RU" smtClean="0"/>
              <a:pPr/>
              <a:t>02.12.2022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E2562-014F-4FDC-8D4C-208917CF4A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2562-014F-4FDC-8D4C-208917CF4AA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2562-014F-4FDC-8D4C-208917CF4AA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2562-014F-4FDC-8D4C-208917CF4AA0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2562-014F-4FDC-8D4C-208917CF4AA0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E2562-014F-4FDC-8D4C-208917CF4AA0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68FC-E347-4C3B-A159-62E274A785A6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BC5DE-A24A-4DCA-8264-592DF6BCC30D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2"/>
            <a:ext cx="457200" cy="441325"/>
          </a:xfrm>
        </p:spPr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6CF5-105F-4F1D-AD69-5C4A685A88E6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2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7C26A-63E5-462B-A736-F54BDE1C5314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C734-4EE2-4416-8863-BE3CA8E55D55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8CCE5-E632-4B86-B194-F9E2C0B95E68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0995-0376-4C59-B1F1-0DC7B0F5198E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5D64-56FF-4E87-9F28-7A4E2A0C6ACC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785DE-3A10-4008-9C73-14842EAE4EBE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5EFD-9D95-4D2B-A8F9-944A413ADC31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2ECD-66A8-4E0E-BC31-7396C8C2B9D9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A7EE9-CB9F-4195-8FCE-5EF9C39B9C5B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3"/>
            <a:ext cx="457200" cy="441325"/>
          </a:xfrm>
        </p:spPr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D852-9FDB-440F-A32A-263A2C778B61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5496-2754-4621-B8CD-504290C1DE85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B458-CE33-4F0B-A882-DA2EF23A4FB6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удали ме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308A-63E5-449F-A79B-6FEC951D8B1B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Содержимое 6"/>
          <p:cNvSpPr>
            <a:spLocks noGrp="1"/>
          </p:cNvSpPr>
          <p:nvPr>
            <p:ph sz="quarter" idx="13"/>
          </p:nvPr>
        </p:nvSpPr>
        <p:spPr>
          <a:xfrm>
            <a:off x="1071563" y="1857376"/>
            <a:ext cx="6786563" cy="4071938"/>
          </a:xfrm>
        </p:spPr>
        <p:txBody>
          <a:bodyPr anchor="ctr">
            <a:normAutofit/>
          </a:bodyPr>
          <a:lstStyle>
            <a:lvl1pPr algn="ctr">
              <a:defRPr sz="2400" b="1" i="1">
                <a:solidFill>
                  <a:srgbClr val="0070C0"/>
                </a:solidFill>
              </a:defRPr>
            </a:lvl1pPr>
          </a:lstStyle>
          <a:p>
            <a:pPr lvl="0"/>
            <a:r>
              <a:rPr lang="ru-RU" dirty="0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1"/>
            <a:ext cx="6480175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A739-EF45-4035-BD9B-480A28B8FCA7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1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8544741-EC71-4632-B94B-2B59E04187CC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575653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3" y="1524001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F7FD-F98B-4C5A-964A-B774FA8C1992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4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7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67D62-3673-45A3-93B7-B6A79AFB17C6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1"/>
            <a:ext cx="457200" cy="441325"/>
          </a:xfrm>
        </p:spPr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1E22-3579-4554-BD7D-34D697BE0615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1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BAAA-FE6A-4672-A50E-405F73BDCD20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9"/>
            <a:ext cx="457200" cy="441325"/>
          </a:xfrm>
        </p:spPr>
        <p:txBody>
          <a:bodyPr/>
          <a:lstStyle/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6739FB7-5BE8-4D8C-AC4B-6778F99C1269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1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DADA391-8F17-4671-936E-A8410FCB065D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5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DADA391-8F17-4671-936E-A8410FCB065D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66F8EEC-804C-4BAF-B021-12C20C610FA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Taheoport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2608-94FE-4DE6-BACE-ADAB10A4C46A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Презентация программы </a:t>
            </a:r>
          </a:p>
          <a:p>
            <a:r>
              <a:rPr lang="en-US" dirty="0"/>
              <a:t>T</a:t>
            </a:r>
            <a:r>
              <a:rPr lang="en-US" dirty="0" smtClean="0"/>
              <a:t>aheoport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Технико-экономическое обоснование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Пункт 1</a:t>
            </a:r>
          </a:p>
          <a:p>
            <a:r>
              <a:rPr lang="ru-RU" dirty="0" smtClean="0"/>
              <a:t>Пункт 2</a:t>
            </a:r>
          </a:p>
          <a:p>
            <a:r>
              <a:rPr lang="ru-RU" dirty="0" smtClean="0"/>
              <a:t>Пункт 3</a:t>
            </a:r>
          </a:p>
          <a:p>
            <a:r>
              <a:rPr lang="ru-RU" dirty="0" smtClean="0"/>
              <a:t>Пункт 4</a:t>
            </a:r>
          </a:p>
          <a:p>
            <a:r>
              <a:rPr lang="ru-RU" dirty="0" smtClean="0"/>
              <a:t>Пункт 5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DE93-6238-44D0-9900-CBCE64A92298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6F8EEC-804C-4BAF-B021-12C20C610FA3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b="0" dirty="0" smtClean="0"/>
              <a:t>Импорт данных</a:t>
            </a:r>
            <a:endParaRPr lang="ru-RU" b="0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Taheoport</a:t>
            </a:r>
            <a:r>
              <a:rPr lang="ru-RU" sz="1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принимает данные из различных типов тахеометров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Leica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Topcon</a:t>
            </a:r>
            <a:endParaRPr lang="en-US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12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Nicon</a:t>
            </a:r>
            <a:endParaRPr lang="ru-RU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6" name="Содержимое 15" descr="ItsM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786183" y="642919"/>
            <a:ext cx="4236939" cy="5643602"/>
          </a:xfr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5D64-56FF-4E87-9F28-7A4E2A0C6ACC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381000" y="914400"/>
            <a:ext cx="2262174" cy="1085840"/>
          </a:xfrm>
        </p:spPr>
        <p:txBody>
          <a:bodyPr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1800" dirty="0" smtClean="0">
                <a:ln/>
                <a:solidFill>
                  <a:schemeClr val="accent3"/>
                </a:solidFill>
              </a:rPr>
              <a:t>Редактирование</a:t>
            </a:r>
            <a:r>
              <a:rPr lang="en-US" sz="1800" dirty="0" smtClean="0">
                <a:ln/>
                <a:solidFill>
                  <a:schemeClr val="accent3"/>
                </a:solidFill>
              </a:rPr>
              <a:t/>
            </a:r>
            <a:br>
              <a:rPr lang="en-US" sz="1800" dirty="0" smtClean="0">
                <a:ln/>
                <a:solidFill>
                  <a:schemeClr val="accent3"/>
                </a:solidFill>
              </a:rPr>
            </a:br>
            <a:r>
              <a:rPr lang="ru-RU" sz="1800" dirty="0" smtClean="0">
                <a:ln/>
                <a:solidFill>
                  <a:schemeClr val="accent3"/>
                </a:solidFill>
              </a:rPr>
              <a:t> набора</a:t>
            </a:r>
            <a:r>
              <a:rPr lang="en-US" sz="1800" dirty="0" smtClean="0">
                <a:ln/>
                <a:solidFill>
                  <a:schemeClr val="accent3"/>
                </a:solidFill>
              </a:rPr>
              <a:t/>
            </a:r>
            <a:br>
              <a:rPr lang="en-US" sz="1800" dirty="0" smtClean="0">
                <a:ln/>
                <a:solidFill>
                  <a:schemeClr val="accent3"/>
                </a:solidFill>
              </a:rPr>
            </a:br>
            <a:r>
              <a:rPr lang="ru-RU" sz="1800" dirty="0" smtClean="0">
                <a:ln/>
                <a:solidFill>
                  <a:schemeClr val="accent3"/>
                </a:solidFill>
              </a:rPr>
              <a:t> данных</a:t>
            </a:r>
            <a:endParaRPr lang="ru-RU" sz="1800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Текст 1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sz="1100" dirty="0" smtClean="0"/>
              <a:t>Набор данных, регистрируемый в памяти электронного тахеометра</a:t>
            </a:r>
          </a:p>
          <a:p>
            <a:endParaRPr lang="ru-RU" dirty="0"/>
          </a:p>
        </p:txBody>
      </p:sp>
      <p:pic>
        <p:nvPicPr>
          <p:cNvPr id="16" name="Содержимое 15" descr="ItsMe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786183" y="2047775"/>
            <a:ext cx="4236939" cy="2833887"/>
          </a:xfr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F8EEC-804C-4BAF-B021-12C20C610FA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5D64-56FF-4E87-9F28-7A4E2A0C6ACC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20C-67EC-428A-BB14-29058591310D}" type="datetime1">
              <a:rPr lang="ru-RU" smtClean="0"/>
              <a:pPr/>
              <a:t>02.12.2022</a:t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@Низовкин А.В. 2022</a:t>
            </a:r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266F8EEC-804C-4BAF-B021-12C20C610FA3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 descr="D:\Шлюз\Фото Контакты\Низовкин Василий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71472" y="428604"/>
            <a:ext cx="1285884" cy="1045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D:\Шлюз\Фото Контакты\Сукочева Мария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728" y="5777690"/>
            <a:ext cx="962551" cy="1080310"/>
          </a:xfrm>
          <a:prstGeom prst="rect">
            <a:avLst/>
          </a:prstGeom>
          <a:noFill/>
        </p:spPr>
      </p:pic>
      <p:pic>
        <p:nvPicPr>
          <p:cNvPr id="1028" name="Picture 4" descr="D:\Шлюз\Фото Контакты\Коваленко Николай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10" y="1643050"/>
            <a:ext cx="946901" cy="1152217"/>
          </a:xfrm>
          <a:prstGeom prst="rect">
            <a:avLst/>
          </a:prstGeom>
          <a:noFill/>
        </p:spPr>
      </p:pic>
      <p:pic>
        <p:nvPicPr>
          <p:cNvPr id="1029" name="Picture 5" descr="D:\Шлюз\Фото Контакты\Коваленко Евгения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472" y="4500570"/>
            <a:ext cx="770040" cy="1026720"/>
          </a:xfrm>
          <a:prstGeom prst="rect">
            <a:avLst/>
          </a:prstGeom>
          <a:noFill/>
        </p:spPr>
      </p:pic>
      <p:pic>
        <p:nvPicPr>
          <p:cNvPr id="1030" name="Picture 6" descr="D:\Шлюз\Фото Контакты\Кабаленов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5720" y="2928934"/>
            <a:ext cx="1411739" cy="1252303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928794" y="3429000"/>
            <a:ext cx="1614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err="1" smtClean="0"/>
              <a:t>Кабаленов</a:t>
            </a:r>
            <a:r>
              <a:rPr lang="ru-RU" sz="900" dirty="0" smtClean="0"/>
              <a:t> Михаил Юрьевич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14480" y="785794"/>
            <a:ext cx="1744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 smtClean="0"/>
              <a:t>Низовкин Василий Викторович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377</TotalTime>
  <Words>84</Words>
  <Application>Microsoft Office PowerPoint</Application>
  <PresentationFormat>Экран (4:3)</PresentationFormat>
  <Paragraphs>38</Paragraphs>
  <Slides>5</Slides>
  <Notes>5</Notes>
  <HiddenSlides>0</HiddenSlides>
  <MMClips>0</MMClips>
  <ScaleCrop>false</ScaleCrop>
  <HeadingPairs>
    <vt:vector size="6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</vt:i4>
      </vt:variant>
      <vt:variant>
        <vt:lpstr>Произвольные показы</vt:lpstr>
      </vt:variant>
      <vt:variant>
        <vt:i4>1</vt:i4>
      </vt:variant>
    </vt:vector>
  </HeadingPairs>
  <TitlesOfParts>
    <vt:vector size="8" baseType="lpstr">
      <vt:lpstr>Официальная</vt:lpstr>
      <vt:lpstr>Апекс</vt:lpstr>
      <vt:lpstr>Taheoport</vt:lpstr>
      <vt:lpstr>Технико-экономическое обоснование</vt:lpstr>
      <vt:lpstr>Импорт данных</vt:lpstr>
      <vt:lpstr>Редактирование  набора  данных</vt:lpstr>
      <vt:lpstr>Слайд 5</vt:lpstr>
      <vt:lpstr>Произвольный показ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Андрей Низовкин</dc:creator>
  <cp:lastModifiedBy>Андрей Низовкин</cp:lastModifiedBy>
  <cp:revision>26</cp:revision>
  <dcterms:created xsi:type="dcterms:W3CDTF">2022-12-01T06:58:52Z</dcterms:created>
  <dcterms:modified xsi:type="dcterms:W3CDTF">2022-12-02T13:58:32Z</dcterms:modified>
</cp:coreProperties>
</file>