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333"/>
    <a:srgbClr val="CB3127"/>
    <a:srgbClr val="CE3338"/>
    <a:srgbClr val="FF6161"/>
    <a:srgbClr val="DFB5A9"/>
    <a:srgbClr val="86B48E"/>
    <a:srgbClr val="96D29D"/>
    <a:srgbClr val="A4C0A7"/>
    <a:srgbClr val="BADCBD"/>
    <a:srgbClr val="FA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FC021-B918-4869-96A1-16502F3ED089}" type="datetimeFigureOut">
              <a:rPr lang="en-US" smtClean="0"/>
              <a:t>07-Jun-25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675E4-4CBA-4D72-94A5-A517B3F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2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675E4-4CBA-4D72-94A5-A517B3F635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61A8-8517-0B11-CD2D-692E6281A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A09D6-9D94-A0EF-FE14-5C7CD6077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E4B9-5AF3-03E8-FF1F-42FF1E17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1BBC-5750-46A4-8099-3BA1EB4756C8}" type="datetimeFigureOut">
              <a:rPr lang="en-US" smtClean="0"/>
              <a:t>07-Jun-25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2B-0CC9-F09A-EE1C-B198ACB8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0C328-E762-54AF-E27F-DBD6B531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6155-755B-475E-861B-D607D24B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2E3C-86BA-7B76-B919-D112DF7E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D2B63-F440-045C-F228-551BB996F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29A7A-E0FC-C7B5-8D71-04CFF41B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1BBC-5750-46A4-8099-3BA1EB4756C8}" type="datetimeFigureOut">
              <a:rPr lang="en-US" smtClean="0"/>
              <a:t>07-Jun-25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E1775-90F8-DF55-106B-D62C73EB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19F6-45E7-720D-624C-BFC7F493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6155-755B-475E-861B-D607D24B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3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DA4FE-A563-367E-F7CE-37A1C1B1C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1C0B2-74BA-9152-B546-ADF058148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8B03-F660-47CE-6C63-0E450041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1BBC-5750-46A4-8099-3BA1EB4756C8}" type="datetimeFigureOut">
              <a:rPr lang="en-US" smtClean="0"/>
              <a:t>07-Jun-25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A10AE-9FE1-E7AA-01E9-61A87A13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AFF8-9A30-6967-19D3-EF93494A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6155-755B-475E-861B-D607D24B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0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6EAE-6E36-6A21-3C7B-B2812188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2A41-24A3-1C4A-A541-284733E4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817D9-6BCF-2860-BAF8-85B1C0C1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1BBC-5750-46A4-8099-3BA1EB4756C8}" type="datetimeFigureOut">
              <a:rPr lang="en-US" smtClean="0"/>
              <a:t>07-Jun-25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CE50-FCC4-6EED-EFCC-5CAFC8E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A2104-CEB5-55DF-3273-8FE1100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6155-755B-475E-861B-D607D24B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5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7410-EB28-A5F7-242E-211947FF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D7880-2E59-62AA-485C-40333FE7E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F115-F2C9-F917-CD3D-C097D758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1BBC-5750-46A4-8099-3BA1EB4756C8}" type="datetimeFigureOut">
              <a:rPr lang="en-US" smtClean="0"/>
              <a:t>07-Jun-25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5A49B-5EDE-5E6E-86AD-84453D5C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2AFA-D4CB-723B-FDF4-18608D63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6155-755B-475E-861B-D607D24B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47D7-CC0C-C319-0581-A8F08BBA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36B7-830A-3F88-B3D8-FC0B1CFFD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6A4B3-0B72-9774-17F1-2E7F5C67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088D-D77A-2600-2861-3A422B60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1BBC-5750-46A4-8099-3BA1EB4756C8}" type="datetimeFigureOut">
              <a:rPr lang="en-US" smtClean="0"/>
              <a:t>07-Jun-25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48AE7-5455-1374-BF29-C1228305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6BC2F-D55B-855E-6FC7-F136D9F4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6155-755B-475E-861B-D607D24B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534A-B6F7-7A4D-C32B-4F350AF8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000FE-8B23-0B6B-5106-1298B817C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B0F27-4E71-B124-7576-8516A8DE3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B1189-7836-8720-E00C-9E2E81C43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34561-C9A8-4555-00DE-CFB77B272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26358-5B48-474D-2048-7EFBFE6D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1BBC-5750-46A4-8099-3BA1EB4756C8}" type="datetimeFigureOut">
              <a:rPr lang="en-US" smtClean="0"/>
              <a:t>07-Jun-25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F91C9-6D5B-3A15-78B3-B5BE7062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D69C8-B839-5F7F-DCC8-3F946602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6155-755B-475E-861B-D607D24B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1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D743-2235-C5DC-A0D6-6FE2A58D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6589B-6609-51DC-B33C-18A86A13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1BBC-5750-46A4-8099-3BA1EB4756C8}" type="datetimeFigureOut">
              <a:rPr lang="en-US" smtClean="0"/>
              <a:t>07-Jun-25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AAA94-2156-9888-4D55-CF67970F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F12B8-8C5B-A2C8-48FE-878908F5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6155-755B-475E-861B-D607D24B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F3C5E-E761-0AB4-E750-C3E16ACB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1BBC-5750-46A4-8099-3BA1EB4756C8}" type="datetimeFigureOut">
              <a:rPr lang="en-US" smtClean="0"/>
              <a:t>07-Jun-25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5A616-BF0C-D4F0-F081-944AC2D6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005C6-3840-4269-6F6F-7B3233B5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6155-755B-475E-861B-D607D24B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A4F8-0DF6-4A5D-3A8F-66D9777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090A-BC5E-60DB-80F3-873F74CB8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5E86D-59D4-DDF4-7951-DB3639601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BECFC-064D-2F24-4BB5-64466202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1BBC-5750-46A4-8099-3BA1EB4756C8}" type="datetimeFigureOut">
              <a:rPr lang="en-US" smtClean="0"/>
              <a:t>07-Jun-25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32180-3441-1076-55E7-716562B8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884E7-F630-457D-DA95-3285F004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6155-755B-475E-861B-D607D24B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C86B-A3F7-5C8E-F234-0AFE8387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B8F1C-710A-BFC4-F89F-2F9208486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14129-0949-A5D6-2D4B-662FE0FF9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0F0D3-7AE4-BA3E-E8ED-4A7C0378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1BBC-5750-46A4-8099-3BA1EB4756C8}" type="datetimeFigureOut">
              <a:rPr lang="en-US" smtClean="0"/>
              <a:t>07-Jun-25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80F43-6892-667E-963D-EE0A16D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E6CB7-2E37-1736-8DF3-0A61B7BF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6155-755B-475E-861B-D607D24B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9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86B48E">
                <a:alpha val="26000"/>
              </a:srgbClr>
            </a:gs>
            <a:gs pos="55000">
              <a:srgbClr val="00B0F0">
                <a:alpha val="22000"/>
              </a:srgbClr>
            </a:gs>
            <a:gs pos="93000">
              <a:schemeClr val="accent5">
                <a:lumMod val="60000"/>
                <a:lumOff val="40000"/>
                <a:alpha val="2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44F50-AB43-9168-336D-634B189F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FEB50-1E05-FE6E-8797-61719D1E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A292-14A2-E081-D9F8-E58E57BC5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B1BBC-5750-46A4-8099-3BA1EB4756C8}" type="datetimeFigureOut">
              <a:rPr lang="en-US" smtClean="0"/>
              <a:t>07-Jun-25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51785-F96A-FE9C-AEBB-CCA7A3C43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983F-CB4D-39C8-87B0-D2DFD611B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5C6155-755B-475E-861B-D607D24B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C377EC-CA22-925E-B873-B87B916FF1B2}"/>
              </a:ext>
            </a:extLst>
          </p:cNvPr>
          <p:cNvGrpSpPr/>
          <p:nvPr/>
        </p:nvGrpSpPr>
        <p:grpSpPr>
          <a:xfrm>
            <a:off x="1604355" y="2122367"/>
            <a:ext cx="8869614" cy="2486830"/>
            <a:chOff x="1639722" y="1914352"/>
            <a:chExt cx="8998778" cy="28349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AD726D-20C1-8350-315E-B8907B2147C5}"/>
                </a:ext>
              </a:extLst>
            </p:cNvPr>
            <p:cNvSpPr/>
            <p:nvPr/>
          </p:nvSpPr>
          <p:spPr>
            <a:xfrm>
              <a:off x="1639722" y="2501691"/>
              <a:ext cx="8780206" cy="2247565"/>
            </a:xfrm>
            <a:prstGeom prst="rect">
              <a:avLst/>
            </a:prstGeom>
            <a:gradFill flip="none" rotWithShape="1">
              <a:gsLst>
                <a:gs pos="51000">
                  <a:srgbClr val="86B48E">
                    <a:alpha val="50000"/>
                  </a:srgbClr>
                </a:gs>
                <a:gs pos="0">
                  <a:srgbClr val="7030A0">
                    <a:alpha val="50000"/>
                  </a:srgbClr>
                </a:gs>
                <a:gs pos="100000">
                  <a:schemeClr val="tx2">
                    <a:lumMod val="25000"/>
                    <a:lumOff val="75000"/>
                  </a:schemeClr>
                </a:gs>
              </a:gsLst>
              <a:lin ang="270000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87F47B-68CA-E694-77D8-14F69F888B95}"/>
                </a:ext>
              </a:extLst>
            </p:cNvPr>
            <p:cNvSpPr/>
            <p:nvPr/>
          </p:nvSpPr>
          <p:spPr>
            <a:xfrm>
              <a:off x="1858294" y="1914352"/>
              <a:ext cx="8780206" cy="26129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15000"/>
                  <a:alpha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333209F-9725-1164-AF36-3AABBAE95E10}"/>
              </a:ext>
            </a:extLst>
          </p:cNvPr>
          <p:cNvSpPr txBox="1"/>
          <p:nvPr/>
        </p:nvSpPr>
        <p:spPr>
          <a:xfrm>
            <a:off x="2426109" y="2317093"/>
            <a:ext cx="7059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Futura Bk BT" panose="020B0502020204020303" pitchFamily="34" charset="0"/>
              </a:rPr>
              <a:t>2024 Q1 Client Segmentation Report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BC3EF1-B4F9-FDA2-7DEE-E4B9BF16CED5}"/>
              </a:ext>
            </a:extLst>
          </p:cNvPr>
          <p:cNvGrpSpPr>
            <a:grpSpLocks noChangeAspect="1"/>
          </p:cNvGrpSpPr>
          <p:nvPr/>
        </p:nvGrpSpPr>
        <p:grpSpPr>
          <a:xfrm>
            <a:off x="411480" y="5806440"/>
            <a:ext cx="772026" cy="772026"/>
            <a:chOff x="3009900" y="342900"/>
            <a:chExt cx="6172200" cy="61722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65EB7E-98D2-CD1B-1A5F-DB0BE303C3AE}"/>
                </a:ext>
              </a:extLst>
            </p:cNvPr>
            <p:cNvSpPr/>
            <p:nvPr/>
          </p:nvSpPr>
          <p:spPr>
            <a:xfrm>
              <a:off x="3009900" y="982980"/>
              <a:ext cx="6172200" cy="4892040"/>
            </a:xfrm>
            <a:custGeom>
              <a:avLst/>
              <a:gdLst>
                <a:gd name="connsiteX0" fmla="*/ 3951853 w 6189571"/>
                <a:gd name="connsiteY0" fmla="*/ 732287 h 4572338"/>
                <a:gd name="connsiteX1" fmla="*/ 3959882 w 6189571"/>
                <a:gd name="connsiteY1" fmla="*/ 732919 h 4572338"/>
                <a:gd name="connsiteX2" fmla="*/ 4049989 w 6189571"/>
                <a:gd name="connsiteY2" fmla="*/ 832061 h 4572338"/>
                <a:gd name="connsiteX3" fmla="*/ 4572000 w 6189571"/>
                <a:gd name="connsiteY3" fmla="*/ 2286169 h 4572338"/>
                <a:gd name="connsiteX4" fmla="*/ 4049989 w 6189571"/>
                <a:gd name="connsiteY4" fmla="*/ 3740278 h 4572338"/>
                <a:gd name="connsiteX5" fmla="*/ 3961012 w 6189571"/>
                <a:gd name="connsiteY5" fmla="*/ 3838177 h 4572338"/>
                <a:gd name="connsiteX6" fmla="*/ 3854952 w 6189571"/>
                <a:gd name="connsiteY6" fmla="*/ 3840051 h 4572338"/>
                <a:gd name="connsiteX7" fmla="*/ 3128258 w 6189571"/>
                <a:gd name="connsiteY7" fmla="*/ 3633735 h 4572338"/>
                <a:gd name="connsiteX8" fmla="*/ 3094573 w 6189571"/>
                <a:gd name="connsiteY8" fmla="*/ 3611955 h 4572338"/>
                <a:gd name="connsiteX9" fmla="*/ 3155125 w 6189571"/>
                <a:gd name="connsiteY9" fmla="*/ 3575169 h 4572338"/>
                <a:gd name="connsiteX10" fmla="*/ 3840480 w 6189571"/>
                <a:gd name="connsiteY10" fmla="*/ 2286169 h 4572338"/>
                <a:gd name="connsiteX11" fmla="*/ 3155125 w 6189571"/>
                <a:gd name="connsiteY11" fmla="*/ 997170 h 4572338"/>
                <a:gd name="connsiteX12" fmla="*/ 3092916 w 6189571"/>
                <a:gd name="connsiteY12" fmla="*/ 959377 h 4572338"/>
                <a:gd name="connsiteX13" fmla="*/ 3095090 w 6189571"/>
                <a:gd name="connsiteY13" fmla="*/ 957903 h 4572338"/>
                <a:gd name="connsiteX14" fmla="*/ 3951853 w 6189571"/>
                <a:gd name="connsiteY14" fmla="*/ 732287 h 4572338"/>
                <a:gd name="connsiteX15" fmla="*/ 2286000 w 6189571"/>
                <a:gd name="connsiteY15" fmla="*/ 731689 h 4572338"/>
                <a:gd name="connsiteX16" fmla="*/ 3026958 w 6189571"/>
                <a:gd name="connsiteY16" fmla="*/ 919306 h 4572338"/>
                <a:gd name="connsiteX17" fmla="*/ 3092916 w 6189571"/>
                <a:gd name="connsiteY17" fmla="*/ 959377 h 4572338"/>
                <a:gd name="connsiteX18" fmla="*/ 2969186 w 6189571"/>
                <a:gd name="connsiteY18" fmla="*/ 1043214 h 4572338"/>
                <a:gd name="connsiteX19" fmla="*/ 2642243 w 6189571"/>
                <a:gd name="connsiteY19" fmla="*/ 1377387 h 4572338"/>
                <a:gd name="connsiteX20" fmla="*/ 2994620 w 6189571"/>
                <a:gd name="connsiteY20" fmla="*/ 3547329 h 4572338"/>
                <a:gd name="connsiteX21" fmla="*/ 3094573 w 6189571"/>
                <a:gd name="connsiteY21" fmla="*/ 3611955 h 4572338"/>
                <a:gd name="connsiteX22" fmla="*/ 3026958 w 6189571"/>
                <a:gd name="connsiteY22" fmla="*/ 3653032 h 4572338"/>
                <a:gd name="connsiteX23" fmla="*/ 2286000 w 6189571"/>
                <a:gd name="connsiteY23" fmla="*/ 3840649 h 4572338"/>
                <a:gd name="connsiteX24" fmla="*/ 2224136 w 6189571"/>
                <a:gd name="connsiteY24" fmla="*/ 3837525 h 4572338"/>
                <a:gd name="connsiteX25" fmla="*/ 2220334 w 6189571"/>
                <a:gd name="connsiteY25" fmla="*/ 3833795 h 4572338"/>
                <a:gd name="connsiteX26" fmla="*/ 2048756 w 6189571"/>
                <a:gd name="connsiteY26" fmla="*/ 949725 h 4572338"/>
                <a:gd name="connsiteX27" fmla="*/ 2194975 w 6189571"/>
                <a:gd name="connsiteY27" fmla="*/ 766998 h 4572338"/>
                <a:gd name="connsiteX28" fmla="*/ 2226678 w 6189571"/>
                <a:gd name="connsiteY28" fmla="*/ 734685 h 4572338"/>
                <a:gd name="connsiteX29" fmla="*/ 3974653 w 6189571"/>
                <a:gd name="connsiteY29" fmla="*/ 1049 h 4572338"/>
                <a:gd name="connsiteX30" fmla="*/ 5239847 w 6189571"/>
                <a:gd name="connsiteY30" fmla="*/ 431523 h 4572338"/>
                <a:gd name="connsiteX31" fmla="*/ 5758048 w 6189571"/>
                <a:gd name="connsiteY31" fmla="*/ 3622614 h 4572338"/>
                <a:gd name="connsiteX32" fmla="*/ 3178557 w 6189571"/>
                <a:gd name="connsiteY32" fmla="*/ 4454852 h 4572338"/>
                <a:gd name="connsiteX33" fmla="*/ 3094898 w 6189571"/>
                <a:gd name="connsiteY33" fmla="*/ 4422140 h 4572338"/>
                <a:gd name="connsiteX34" fmla="*/ 3175815 w 6189571"/>
                <a:gd name="connsiteY34" fmla="*/ 4392524 h 4572338"/>
                <a:gd name="connsiteX35" fmla="*/ 3902446 w 6189571"/>
                <a:gd name="connsiteY35" fmla="*/ 3902615 h 4572338"/>
                <a:gd name="connsiteX36" fmla="*/ 3961012 w 6189571"/>
                <a:gd name="connsiteY36" fmla="*/ 3838177 h 4572338"/>
                <a:gd name="connsiteX37" fmla="*/ 4004356 w 6189571"/>
                <a:gd name="connsiteY37" fmla="*/ 3837411 h 4572338"/>
                <a:gd name="connsiteX38" fmla="*/ 5164562 w 6189571"/>
                <a:gd name="connsiteY38" fmla="*/ 3194952 h 4572338"/>
                <a:gd name="connsiteX39" fmla="*/ 4812185 w 6189571"/>
                <a:gd name="connsiteY39" fmla="*/ 1025010 h 4572338"/>
                <a:gd name="connsiteX40" fmla="*/ 4101356 w 6189571"/>
                <a:gd name="connsiteY40" fmla="*/ 744045 h 4572338"/>
                <a:gd name="connsiteX41" fmla="*/ 3959882 w 6189571"/>
                <a:gd name="connsiteY41" fmla="*/ 732919 h 4572338"/>
                <a:gd name="connsiteX42" fmla="*/ 3902446 w 6189571"/>
                <a:gd name="connsiteY42" fmla="*/ 669723 h 4572338"/>
                <a:gd name="connsiteX43" fmla="*/ 3175815 w 6189571"/>
                <a:gd name="connsiteY43" fmla="*/ 179814 h 4572338"/>
                <a:gd name="connsiteX44" fmla="*/ 3092825 w 6189571"/>
                <a:gd name="connsiteY44" fmla="*/ 149440 h 4572338"/>
                <a:gd name="connsiteX45" fmla="*/ 3112720 w 6189571"/>
                <a:gd name="connsiteY45" fmla="*/ 141018 h 4572338"/>
                <a:gd name="connsiteX46" fmla="*/ 3974653 w 6189571"/>
                <a:gd name="connsiteY46" fmla="*/ 1049 h 4572338"/>
                <a:gd name="connsiteX47" fmla="*/ 2286000 w 6189571"/>
                <a:gd name="connsiteY47" fmla="*/ 169 h 4572338"/>
                <a:gd name="connsiteX48" fmla="*/ 2965787 w 6189571"/>
                <a:gd name="connsiteY48" fmla="*/ 102943 h 4572338"/>
                <a:gd name="connsiteX49" fmla="*/ 3092825 w 6189571"/>
                <a:gd name="connsiteY49" fmla="*/ 149440 h 4572338"/>
                <a:gd name="connsiteX50" fmla="*/ 2909631 w 6189571"/>
                <a:gd name="connsiteY50" fmla="*/ 226992 h 4572338"/>
                <a:gd name="connsiteX51" fmla="*/ 2355776 w 6189571"/>
                <a:gd name="connsiteY51" fmla="*/ 603101 h 4572338"/>
                <a:gd name="connsiteX52" fmla="*/ 2226678 w 6189571"/>
                <a:gd name="connsiteY52" fmla="*/ 734685 h 4572338"/>
                <a:gd name="connsiteX53" fmla="*/ 2127064 w 6189571"/>
                <a:gd name="connsiteY53" fmla="*/ 739715 h 4572338"/>
                <a:gd name="connsiteX54" fmla="*/ 731520 w 6189571"/>
                <a:gd name="connsiteY54" fmla="*/ 2286169 h 4572338"/>
                <a:gd name="connsiteX55" fmla="*/ 2127064 w 6189571"/>
                <a:gd name="connsiteY55" fmla="*/ 3832624 h 4572338"/>
                <a:gd name="connsiteX56" fmla="*/ 2224136 w 6189571"/>
                <a:gd name="connsiteY56" fmla="*/ 3837525 h 4572338"/>
                <a:gd name="connsiteX57" fmla="*/ 2384231 w 6189571"/>
                <a:gd name="connsiteY57" fmla="*/ 3994596 h 4572338"/>
                <a:gd name="connsiteX58" fmla="*/ 2566958 w 6189571"/>
                <a:gd name="connsiteY58" fmla="*/ 4140815 h 4572338"/>
                <a:gd name="connsiteX59" fmla="*/ 2967885 w 6189571"/>
                <a:gd name="connsiteY59" fmla="*/ 4372476 h 4572338"/>
                <a:gd name="connsiteX60" fmla="*/ 3094898 w 6189571"/>
                <a:gd name="connsiteY60" fmla="*/ 4422140 h 4572338"/>
                <a:gd name="connsiteX61" fmla="*/ 2965787 w 6189571"/>
                <a:gd name="connsiteY61" fmla="*/ 4469395 h 4572338"/>
                <a:gd name="connsiteX62" fmla="*/ 2286000 w 6189571"/>
                <a:gd name="connsiteY62" fmla="*/ 4572169 h 4572338"/>
                <a:gd name="connsiteX63" fmla="*/ 0 w 6189571"/>
                <a:gd name="connsiteY63" fmla="*/ 2286169 h 4572338"/>
                <a:gd name="connsiteX64" fmla="*/ 2286000 w 6189571"/>
                <a:gd name="connsiteY64" fmla="*/ 169 h 45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189571" h="4572338">
                  <a:moveTo>
                    <a:pt x="3951853" y="732287"/>
                  </a:moveTo>
                  <a:lnTo>
                    <a:pt x="3959882" y="732919"/>
                  </a:lnTo>
                  <a:lnTo>
                    <a:pt x="4049989" y="832061"/>
                  </a:lnTo>
                  <a:cubicBezTo>
                    <a:pt x="4376100" y="1227216"/>
                    <a:pt x="4572000" y="1733815"/>
                    <a:pt x="4572000" y="2286169"/>
                  </a:cubicBezTo>
                  <a:cubicBezTo>
                    <a:pt x="4572000" y="2838523"/>
                    <a:pt x="4376100" y="3345122"/>
                    <a:pt x="4049989" y="3740278"/>
                  </a:cubicBezTo>
                  <a:lnTo>
                    <a:pt x="3961012" y="3838177"/>
                  </a:lnTo>
                  <a:lnTo>
                    <a:pt x="3854952" y="3840051"/>
                  </a:lnTo>
                  <a:cubicBezTo>
                    <a:pt x="3605559" y="3832502"/>
                    <a:pt x="3355753" y="3764960"/>
                    <a:pt x="3128258" y="3633735"/>
                  </a:cubicBezTo>
                  <a:lnTo>
                    <a:pt x="3094573" y="3611955"/>
                  </a:lnTo>
                  <a:lnTo>
                    <a:pt x="3155125" y="3575169"/>
                  </a:lnTo>
                  <a:cubicBezTo>
                    <a:pt x="3568619" y="3295817"/>
                    <a:pt x="3840480" y="2822742"/>
                    <a:pt x="3840480" y="2286169"/>
                  </a:cubicBezTo>
                  <a:cubicBezTo>
                    <a:pt x="3840480" y="1749597"/>
                    <a:pt x="3568619" y="1276521"/>
                    <a:pt x="3155125" y="997170"/>
                  </a:cubicBezTo>
                  <a:lnTo>
                    <a:pt x="3092916" y="959377"/>
                  </a:lnTo>
                  <a:lnTo>
                    <a:pt x="3095090" y="957903"/>
                  </a:lnTo>
                  <a:cubicBezTo>
                    <a:pt x="3353905" y="800559"/>
                    <a:pt x="3652581" y="723228"/>
                    <a:pt x="3951853" y="732287"/>
                  </a:cubicBezTo>
                  <a:close/>
                  <a:moveTo>
                    <a:pt x="2286000" y="731689"/>
                  </a:moveTo>
                  <a:cubicBezTo>
                    <a:pt x="2554287" y="731689"/>
                    <a:pt x="2806699" y="799654"/>
                    <a:pt x="3026958" y="919306"/>
                  </a:cubicBezTo>
                  <a:lnTo>
                    <a:pt x="3092916" y="959377"/>
                  </a:lnTo>
                  <a:lnTo>
                    <a:pt x="2969186" y="1043214"/>
                  </a:lnTo>
                  <a:cubicBezTo>
                    <a:pt x="2846968" y="1135133"/>
                    <a:pt x="2736350" y="1246790"/>
                    <a:pt x="2642243" y="1377387"/>
                  </a:cubicBezTo>
                  <a:cubicBezTo>
                    <a:pt x="2140336" y="2073906"/>
                    <a:pt x="2298100" y="3045422"/>
                    <a:pt x="2994620" y="3547329"/>
                  </a:cubicBezTo>
                  <a:lnTo>
                    <a:pt x="3094573" y="3611955"/>
                  </a:lnTo>
                  <a:lnTo>
                    <a:pt x="3026958" y="3653032"/>
                  </a:lnTo>
                  <a:cubicBezTo>
                    <a:pt x="2806699" y="3772684"/>
                    <a:pt x="2554287" y="3840649"/>
                    <a:pt x="2286000" y="3840649"/>
                  </a:cubicBezTo>
                  <a:lnTo>
                    <a:pt x="2224136" y="3837525"/>
                  </a:lnTo>
                  <a:lnTo>
                    <a:pt x="2220334" y="3833795"/>
                  </a:lnTo>
                  <a:cubicBezTo>
                    <a:pt x="1499821" y="3051861"/>
                    <a:pt x="1402920" y="1845981"/>
                    <a:pt x="2048756" y="949725"/>
                  </a:cubicBezTo>
                  <a:cubicBezTo>
                    <a:pt x="2094887" y="885706"/>
                    <a:pt x="2143716" y="824783"/>
                    <a:pt x="2194975" y="766998"/>
                  </a:cubicBezTo>
                  <a:lnTo>
                    <a:pt x="2226678" y="734685"/>
                  </a:lnTo>
                  <a:close/>
                  <a:moveTo>
                    <a:pt x="3974653" y="1049"/>
                  </a:moveTo>
                  <a:cubicBezTo>
                    <a:pt x="4414758" y="14371"/>
                    <a:pt x="4855737" y="154736"/>
                    <a:pt x="5239847" y="431523"/>
                  </a:cubicBezTo>
                  <a:cubicBezTo>
                    <a:pt x="6264140" y="1169621"/>
                    <a:pt x="6496146" y="2598321"/>
                    <a:pt x="5758048" y="3622614"/>
                  </a:cubicBezTo>
                  <a:cubicBezTo>
                    <a:pt x="5158344" y="4454852"/>
                    <a:pt x="4102734" y="4764057"/>
                    <a:pt x="3178557" y="4454852"/>
                  </a:cubicBezTo>
                  <a:lnTo>
                    <a:pt x="3094898" y="4422140"/>
                  </a:lnTo>
                  <a:lnTo>
                    <a:pt x="3175815" y="4392524"/>
                  </a:lnTo>
                  <a:cubicBezTo>
                    <a:pt x="3449308" y="4276846"/>
                    <a:pt x="3695604" y="4109458"/>
                    <a:pt x="3902446" y="3902615"/>
                  </a:cubicBezTo>
                  <a:lnTo>
                    <a:pt x="3961012" y="3838177"/>
                  </a:lnTo>
                  <a:lnTo>
                    <a:pt x="4004356" y="3837411"/>
                  </a:lnTo>
                  <a:cubicBezTo>
                    <a:pt x="4451329" y="3808070"/>
                    <a:pt x="4882239" y="3586744"/>
                    <a:pt x="5164562" y="3194952"/>
                  </a:cubicBezTo>
                  <a:cubicBezTo>
                    <a:pt x="5666468" y="2498432"/>
                    <a:pt x="5508704" y="1526917"/>
                    <a:pt x="4812185" y="1025010"/>
                  </a:cubicBezTo>
                  <a:cubicBezTo>
                    <a:pt x="4594522" y="868164"/>
                    <a:pt x="4350005" y="775739"/>
                    <a:pt x="4101356" y="744045"/>
                  </a:cubicBezTo>
                  <a:lnTo>
                    <a:pt x="3959882" y="732919"/>
                  </a:lnTo>
                  <a:lnTo>
                    <a:pt x="3902446" y="669723"/>
                  </a:lnTo>
                  <a:cubicBezTo>
                    <a:pt x="3695604" y="462881"/>
                    <a:pt x="3449308" y="295492"/>
                    <a:pt x="3175815" y="179814"/>
                  </a:cubicBezTo>
                  <a:lnTo>
                    <a:pt x="3092825" y="149440"/>
                  </a:lnTo>
                  <a:lnTo>
                    <a:pt x="3112720" y="141018"/>
                  </a:lnTo>
                  <a:cubicBezTo>
                    <a:pt x="3388236" y="39750"/>
                    <a:pt x="3681250" y="-7833"/>
                    <a:pt x="3974653" y="1049"/>
                  </a:cubicBezTo>
                  <a:close/>
                  <a:moveTo>
                    <a:pt x="2286000" y="169"/>
                  </a:moveTo>
                  <a:cubicBezTo>
                    <a:pt x="2522723" y="169"/>
                    <a:pt x="2751042" y="36151"/>
                    <a:pt x="2965787" y="102943"/>
                  </a:cubicBezTo>
                  <a:lnTo>
                    <a:pt x="3092825" y="149440"/>
                  </a:lnTo>
                  <a:lnTo>
                    <a:pt x="2909631" y="226992"/>
                  </a:lnTo>
                  <a:cubicBezTo>
                    <a:pt x="2710358" y="322945"/>
                    <a:pt x="2523334" y="448705"/>
                    <a:pt x="2355776" y="603101"/>
                  </a:cubicBezTo>
                  <a:lnTo>
                    <a:pt x="2226678" y="734685"/>
                  </a:lnTo>
                  <a:lnTo>
                    <a:pt x="2127064" y="739715"/>
                  </a:lnTo>
                  <a:cubicBezTo>
                    <a:pt x="1343207" y="819320"/>
                    <a:pt x="731520" y="1481310"/>
                    <a:pt x="731520" y="2286169"/>
                  </a:cubicBezTo>
                  <a:cubicBezTo>
                    <a:pt x="731520" y="3091028"/>
                    <a:pt x="1343207" y="3753019"/>
                    <a:pt x="2127064" y="3832624"/>
                  </a:cubicBezTo>
                  <a:lnTo>
                    <a:pt x="2224136" y="3837525"/>
                  </a:lnTo>
                  <a:lnTo>
                    <a:pt x="2384231" y="3994596"/>
                  </a:lnTo>
                  <a:cubicBezTo>
                    <a:pt x="2442016" y="4045855"/>
                    <a:pt x="2502940" y="4094684"/>
                    <a:pt x="2566958" y="4140815"/>
                  </a:cubicBezTo>
                  <a:cubicBezTo>
                    <a:pt x="2694994" y="4233078"/>
                    <a:pt x="2829350" y="4310182"/>
                    <a:pt x="2967885" y="4372476"/>
                  </a:cubicBezTo>
                  <a:lnTo>
                    <a:pt x="3094898" y="4422140"/>
                  </a:lnTo>
                  <a:lnTo>
                    <a:pt x="2965787" y="4469395"/>
                  </a:lnTo>
                  <a:cubicBezTo>
                    <a:pt x="2751042" y="4536188"/>
                    <a:pt x="2522723" y="4572169"/>
                    <a:pt x="2286000" y="4572169"/>
                  </a:cubicBezTo>
                  <a:cubicBezTo>
                    <a:pt x="1023477" y="4572169"/>
                    <a:pt x="0" y="3548692"/>
                    <a:pt x="0" y="2286169"/>
                  </a:cubicBezTo>
                  <a:cubicBezTo>
                    <a:pt x="0" y="1023646"/>
                    <a:pt x="1023477" y="169"/>
                    <a:pt x="2286000" y="169"/>
                  </a:cubicBezTo>
                  <a:close/>
                </a:path>
              </a:pathLst>
            </a:custGeom>
            <a:gradFill>
              <a:gsLst>
                <a:gs pos="75000">
                  <a:schemeClr val="accent1">
                    <a:lumMod val="60000"/>
                    <a:lumOff val="40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95000">
                  <a:srgbClr val="7030A0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78281E-1408-A19B-6C1C-BE0AFA538E26}"/>
                </a:ext>
              </a:extLst>
            </p:cNvPr>
            <p:cNvSpPr/>
            <p:nvPr/>
          </p:nvSpPr>
          <p:spPr>
            <a:xfrm rot="5400000">
              <a:off x="3009900" y="982980"/>
              <a:ext cx="6172200" cy="4892040"/>
            </a:xfrm>
            <a:custGeom>
              <a:avLst/>
              <a:gdLst>
                <a:gd name="connsiteX0" fmla="*/ 3951853 w 6189571"/>
                <a:gd name="connsiteY0" fmla="*/ 732287 h 4572338"/>
                <a:gd name="connsiteX1" fmla="*/ 3959882 w 6189571"/>
                <a:gd name="connsiteY1" fmla="*/ 732919 h 4572338"/>
                <a:gd name="connsiteX2" fmla="*/ 4049989 w 6189571"/>
                <a:gd name="connsiteY2" fmla="*/ 832061 h 4572338"/>
                <a:gd name="connsiteX3" fmla="*/ 4572000 w 6189571"/>
                <a:gd name="connsiteY3" fmla="*/ 2286169 h 4572338"/>
                <a:gd name="connsiteX4" fmla="*/ 4049989 w 6189571"/>
                <a:gd name="connsiteY4" fmla="*/ 3740278 h 4572338"/>
                <a:gd name="connsiteX5" fmla="*/ 3961012 w 6189571"/>
                <a:gd name="connsiteY5" fmla="*/ 3838177 h 4572338"/>
                <a:gd name="connsiteX6" fmla="*/ 3854952 w 6189571"/>
                <a:gd name="connsiteY6" fmla="*/ 3840051 h 4572338"/>
                <a:gd name="connsiteX7" fmla="*/ 3128258 w 6189571"/>
                <a:gd name="connsiteY7" fmla="*/ 3633735 h 4572338"/>
                <a:gd name="connsiteX8" fmla="*/ 3094573 w 6189571"/>
                <a:gd name="connsiteY8" fmla="*/ 3611955 h 4572338"/>
                <a:gd name="connsiteX9" fmla="*/ 3155125 w 6189571"/>
                <a:gd name="connsiteY9" fmla="*/ 3575169 h 4572338"/>
                <a:gd name="connsiteX10" fmla="*/ 3840480 w 6189571"/>
                <a:gd name="connsiteY10" fmla="*/ 2286169 h 4572338"/>
                <a:gd name="connsiteX11" fmla="*/ 3155125 w 6189571"/>
                <a:gd name="connsiteY11" fmla="*/ 997170 h 4572338"/>
                <a:gd name="connsiteX12" fmla="*/ 3092916 w 6189571"/>
                <a:gd name="connsiteY12" fmla="*/ 959377 h 4572338"/>
                <a:gd name="connsiteX13" fmla="*/ 3095090 w 6189571"/>
                <a:gd name="connsiteY13" fmla="*/ 957903 h 4572338"/>
                <a:gd name="connsiteX14" fmla="*/ 3951853 w 6189571"/>
                <a:gd name="connsiteY14" fmla="*/ 732287 h 4572338"/>
                <a:gd name="connsiteX15" fmla="*/ 2286000 w 6189571"/>
                <a:gd name="connsiteY15" fmla="*/ 731689 h 4572338"/>
                <a:gd name="connsiteX16" fmla="*/ 3026958 w 6189571"/>
                <a:gd name="connsiteY16" fmla="*/ 919306 h 4572338"/>
                <a:gd name="connsiteX17" fmla="*/ 3092916 w 6189571"/>
                <a:gd name="connsiteY17" fmla="*/ 959377 h 4572338"/>
                <a:gd name="connsiteX18" fmla="*/ 2969186 w 6189571"/>
                <a:gd name="connsiteY18" fmla="*/ 1043214 h 4572338"/>
                <a:gd name="connsiteX19" fmla="*/ 2642243 w 6189571"/>
                <a:gd name="connsiteY19" fmla="*/ 1377387 h 4572338"/>
                <a:gd name="connsiteX20" fmla="*/ 2994620 w 6189571"/>
                <a:gd name="connsiteY20" fmla="*/ 3547329 h 4572338"/>
                <a:gd name="connsiteX21" fmla="*/ 3094573 w 6189571"/>
                <a:gd name="connsiteY21" fmla="*/ 3611955 h 4572338"/>
                <a:gd name="connsiteX22" fmla="*/ 3026958 w 6189571"/>
                <a:gd name="connsiteY22" fmla="*/ 3653032 h 4572338"/>
                <a:gd name="connsiteX23" fmla="*/ 2286000 w 6189571"/>
                <a:gd name="connsiteY23" fmla="*/ 3840649 h 4572338"/>
                <a:gd name="connsiteX24" fmla="*/ 2224136 w 6189571"/>
                <a:gd name="connsiteY24" fmla="*/ 3837525 h 4572338"/>
                <a:gd name="connsiteX25" fmla="*/ 2220334 w 6189571"/>
                <a:gd name="connsiteY25" fmla="*/ 3833795 h 4572338"/>
                <a:gd name="connsiteX26" fmla="*/ 2048756 w 6189571"/>
                <a:gd name="connsiteY26" fmla="*/ 949725 h 4572338"/>
                <a:gd name="connsiteX27" fmla="*/ 2194975 w 6189571"/>
                <a:gd name="connsiteY27" fmla="*/ 766998 h 4572338"/>
                <a:gd name="connsiteX28" fmla="*/ 2226678 w 6189571"/>
                <a:gd name="connsiteY28" fmla="*/ 734685 h 4572338"/>
                <a:gd name="connsiteX29" fmla="*/ 3974653 w 6189571"/>
                <a:gd name="connsiteY29" fmla="*/ 1049 h 4572338"/>
                <a:gd name="connsiteX30" fmla="*/ 5239847 w 6189571"/>
                <a:gd name="connsiteY30" fmla="*/ 431523 h 4572338"/>
                <a:gd name="connsiteX31" fmla="*/ 5758048 w 6189571"/>
                <a:gd name="connsiteY31" fmla="*/ 3622614 h 4572338"/>
                <a:gd name="connsiteX32" fmla="*/ 3178557 w 6189571"/>
                <a:gd name="connsiteY32" fmla="*/ 4454852 h 4572338"/>
                <a:gd name="connsiteX33" fmla="*/ 3094898 w 6189571"/>
                <a:gd name="connsiteY33" fmla="*/ 4422140 h 4572338"/>
                <a:gd name="connsiteX34" fmla="*/ 3175815 w 6189571"/>
                <a:gd name="connsiteY34" fmla="*/ 4392524 h 4572338"/>
                <a:gd name="connsiteX35" fmla="*/ 3902446 w 6189571"/>
                <a:gd name="connsiteY35" fmla="*/ 3902615 h 4572338"/>
                <a:gd name="connsiteX36" fmla="*/ 3961012 w 6189571"/>
                <a:gd name="connsiteY36" fmla="*/ 3838177 h 4572338"/>
                <a:gd name="connsiteX37" fmla="*/ 4004356 w 6189571"/>
                <a:gd name="connsiteY37" fmla="*/ 3837411 h 4572338"/>
                <a:gd name="connsiteX38" fmla="*/ 5164562 w 6189571"/>
                <a:gd name="connsiteY38" fmla="*/ 3194952 h 4572338"/>
                <a:gd name="connsiteX39" fmla="*/ 4812185 w 6189571"/>
                <a:gd name="connsiteY39" fmla="*/ 1025010 h 4572338"/>
                <a:gd name="connsiteX40" fmla="*/ 4101356 w 6189571"/>
                <a:gd name="connsiteY40" fmla="*/ 744045 h 4572338"/>
                <a:gd name="connsiteX41" fmla="*/ 3959882 w 6189571"/>
                <a:gd name="connsiteY41" fmla="*/ 732919 h 4572338"/>
                <a:gd name="connsiteX42" fmla="*/ 3902446 w 6189571"/>
                <a:gd name="connsiteY42" fmla="*/ 669723 h 4572338"/>
                <a:gd name="connsiteX43" fmla="*/ 3175815 w 6189571"/>
                <a:gd name="connsiteY43" fmla="*/ 179814 h 4572338"/>
                <a:gd name="connsiteX44" fmla="*/ 3092825 w 6189571"/>
                <a:gd name="connsiteY44" fmla="*/ 149440 h 4572338"/>
                <a:gd name="connsiteX45" fmla="*/ 3112720 w 6189571"/>
                <a:gd name="connsiteY45" fmla="*/ 141018 h 4572338"/>
                <a:gd name="connsiteX46" fmla="*/ 3974653 w 6189571"/>
                <a:gd name="connsiteY46" fmla="*/ 1049 h 4572338"/>
                <a:gd name="connsiteX47" fmla="*/ 2286000 w 6189571"/>
                <a:gd name="connsiteY47" fmla="*/ 169 h 4572338"/>
                <a:gd name="connsiteX48" fmla="*/ 2965787 w 6189571"/>
                <a:gd name="connsiteY48" fmla="*/ 102943 h 4572338"/>
                <a:gd name="connsiteX49" fmla="*/ 3092825 w 6189571"/>
                <a:gd name="connsiteY49" fmla="*/ 149440 h 4572338"/>
                <a:gd name="connsiteX50" fmla="*/ 2909631 w 6189571"/>
                <a:gd name="connsiteY50" fmla="*/ 226992 h 4572338"/>
                <a:gd name="connsiteX51" fmla="*/ 2355776 w 6189571"/>
                <a:gd name="connsiteY51" fmla="*/ 603101 h 4572338"/>
                <a:gd name="connsiteX52" fmla="*/ 2226678 w 6189571"/>
                <a:gd name="connsiteY52" fmla="*/ 734685 h 4572338"/>
                <a:gd name="connsiteX53" fmla="*/ 2127064 w 6189571"/>
                <a:gd name="connsiteY53" fmla="*/ 739715 h 4572338"/>
                <a:gd name="connsiteX54" fmla="*/ 731520 w 6189571"/>
                <a:gd name="connsiteY54" fmla="*/ 2286169 h 4572338"/>
                <a:gd name="connsiteX55" fmla="*/ 2127064 w 6189571"/>
                <a:gd name="connsiteY55" fmla="*/ 3832624 h 4572338"/>
                <a:gd name="connsiteX56" fmla="*/ 2224136 w 6189571"/>
                <a:gd name="connsiteY56" fmla="*/ 3837525 h 4572338"/>
                <a:gd name="connsiteX57" fmla="*/ 2384231 w 6189571"/>
                <a:gd name="connsiteY57" fmla="*/ 3994596 h 4572338"/>
                <a:gd name="connsiteX58" fmla="*/ 2566958 w 6189571"/>
                <a:gd name="connsiteY58" fmla="*/ 4140815 h 4572338"/>
                <a:gd name="connsiteX59" fmla="*/ 2967885 w 6189571"/>
                <a:gd name="connsiteY59" fmla="*/ 4372476 h 4572338"/>
                <a:gd name="connsiteX60" fmla="*/ 3094898 w 6189571"/>
                <a:gd name="connsiteY60" fmla="*/ 4422140 h 4572338"/>
                <a:gd name="connsiteX61" fmla="*/ 2965787 w 6189571"/>
                <a:gd name="connsiteY61" fmla="*/ 4469395 h 4572338"/>
                <a:gd name="connsiteX62" fmla="*/ 2286000 w 6189571"/>
                <a:gd name="connsiteY62" fmla="*/ 4572169 h 4572338"/>
                <a:gd name="connsiteX63" fmla="*/ 0 w 6189571"/>
                <a:gd name="connsiteY63" fmla="*/ 2286169 h 4572338"/>
                <a:gd name="connsiteX64" fmla="*/ 2286000 w 6189571"/>
                <a:gd name="connsiteY64" fmla="*/ 169 h 45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189571" h="4572338">
                  <a:moveTo>
                    <a:pt x="3951853" y="732287"/>
                  </a:moveTo>
                  <a:lnTo>
                    <a:pt x="3959882" y="732919"/>
                  </a:lnTo>
                  <a:lnTo>
                    <a:pt x="4049989" y="832061"/>
                  </a:lnTo>
                  <a:cubicBezTo>
                    <a:pt x="4376100" y="1227216"/>
                    <a:pt x="4572000" y="1733815"/>
                    <a:pt x="4572000" y="2286169"/>
                  </a:cubicBezTo>
                  <a:cubicBezTo>
                    <a:pt x="4572000" y="2838523"/>
                    <a:pt x="4376100" y="3345122"/>
                    <a:pt x="4049989" y="3740278"/>
                  </a:cubicBezTo>
                  <a:lnTo>
                    <a:pt x="3961012" y="3838177"/>
                  </a:lnTo>
                  <a:lnTo>
                    <a:pt x="3854952" y="3840051"/>
                  </a:lnTo>
                  <a:cubicBezTo>
                    <a:pt x="3605559" y="3832502"/>
                    <a:pt x="3355753" y="3764960"/>
                    <a:pt x="3128258" y="3633735"/>
                  </a:cubicBezTo>
                  <a:lnTo>
                    <a:pt x="3094573" y="3611955"/>
                  </a:lnTo>
                  <a:lnTo>
                    <a:pt x="3155125" y="3575169"/>
                  </a:lnTo>
                  <a:cubicBezTo>
                    <a:pt x="3568619" y="3295817"/>
                    <a:pt x="3840480" y="2822742"/>
                    <a:pt x="3840480" y="2286169"/>
                  </a:cubicBezTo>
                  <a:cubicBezTo>
                    <a:pt x="3840480" y="1749597"/>
                    <a:pt x="3568619" y="1276521"/>
                    <a:pt x="3155125" y="997170"/>
                  </a:cubicBezTo>
                  <a:lnTo>
                    <a:pt x="3092916" y="959377"/>
                  </a:lnTo>
                  <a:lnTo>
                    <a:pt x="3095090" y="957903"/>
                  </a:lnTo>
                  <a:cubicBezTo>
                    <a:pt x="3353905" y="800559"/>
                    <a:pt x="3652581" y="723228"/>
                    <a:pt x="3951853" y="732287"/>
                  </a:cubicBezTo>
                  <a:close/>
                  <a:moveTo>
                    <a:pt x="2286000" y="731689"/>
                  </a:moveTo>
                  <a:cubicBezTo>
                    <a:pt x="2554287" y="731689"/>
                    <a:pt x="2806699" y="799654"/>
                    <a:pt x="3026958" y="919306"/>
                  </a:cubicBezTo>
                  <a:lnTo>
                    <a:pt x="3092916" y="959377"/>
                  </a:lnTo>
                  <a:lnTo>
                    <a:pt x="2969186" y="1043214"/>
                  </a:lnTo>
                  <a:cubicBezTo>
                    <a:pt x="2846968" y="1135133"/>
                    <a:pt x="2736350" y="1246790"/>
                    <a:pt x="2642243" y="1377387"/>
                  </a:cubicBezTo>
                  <a:cubicBezTo>
                    <a:pt x="2140336" y="2073906"/>
                    <a:pt x="2298100" y="3045422"/>
                    <a:pt x="2994620" y="3547329"/>
                  </a:cubicBezTo>
                  <a:lnTo>
                    <a:pt x="3094573" y="3611955"/>
                  </a:lnTo>
                  <a:lnTo>
                    <a:pt x="3026958" y="3653032"/>
                  </a:lnTo>
                  <a:cubicBezTo>
                    <a:pt x="2806699" y="3772684"/>
                    <a:pt x="2554287" y="3840649"/>
                    <a:pt x="2286000" y="3840649"/>
                  </a:cubicBezTo>
                  <a:lnTo>
                    <a:pt x="2224136" y="3837525"/>
                  </a:lnTo>
                  <a:lnTo>
                    <a:pt x="2220334" y="3833795"/>
                  </a:lnTo>
                  <a:cubicBezTo>
                    <a:pt x="1499821" y="3051861"/>
                    <a:pt x="1402920" y="1845981"/>
                    <a:pt x="2048756" y="949725"/>
                  </a:cubicBezTo>
                  <a:cubicBezTo>
                    <a:pt x="2094887" y="885706"/>
                    <a:pt x="2143716" y="824783"/>
                    <a:pt x="2194975" y="766998"/>
                  </a:cubicBezTo>
                  <a:lnTo>
                    <a:pt x="2226678" y="734685"/>
                  </a:lnTo>
                  <a:close/>
                  <a:moveTo>
                    <a:pt x="3974653" y="1049"/>
                  </a:moveTo>
                  <a:cubicBezTo>
                    <a:pt x="4414758" y="14371"/>
                    <a:pt x="4855737" y="154736"/>
                    <a:pt x="5239847" y="431523"/>
                  </a:cubicBezTo>
                  <a:cubicBezTo>
                    <a:pt x="6264140" y="1169621"/>
                    <a:pt x="6496146" y="2598321"/>
                    <a:pt x="5758048" y="3622614"/>
                  </a:cubicBezTo>
                  <a:cubicBezTo>
                    <a:pt x="5158344" y="4454852"/>
                    <a:pt x="4102734" y="4764057"/>
                    <a:pt x="3178557" y="4454852"/>
                  </a:cubicBezTo>
                  <a:lnTo>
                    <a:pt x="3094898" y="4422140"/>
                  </a:lnTo>
                  <a:lnTo>
                    <a:pt x="3175815" y="4392524"/>
                  </a:lnTo>
                  <a:cubicBezTo>
                    <a:pt x="3449308" y="4276846"/>
                    <a:pt x="3695604" y="4109458"/>
                    <a:pt x="3902446" y="3902615"/>
                  </a:cubicBezTo>
                  <a:lnTo>
                    <a:pt x="3961012" y="3838177"/>
                  </a:lnTo>
                  <a:lnTo>
                    <a:pt x="4004356" y="3837411"/>
                  </a:lnTo>
                  <a:cubicBezTo>
                    <a:pt x="4451329" y="3808070"/>
                    <a:pt x="4882239" y="3586744"/>
                    <a:pt x="5164562" y="3194952"/>
                  </a:cubicBezTo>
                  <a:cubicBezTo>
                    <a:pt x="5666468" y="2498432"/>
                    <a:pt x="5508704" y="1526917"/>
                    <a:pt x="4812185" y="1025010"/>
                  </a:cubicBezTo>
                  <a:cubicBezTo>
                    <a:pt x="4594522" y="868164"/>
                    <a:pt x="4350005" y="775739"/>
                    <a:pt x="4101356" y="744045"/>
                  </a:cubicBezTo>
                  <a:lnTo>
                    <a:pt x="3959882" y="732919"/>
                  </a:lnTo>
                  <a:lnTo>
                    <a:pt x="3902446" y="669723"/>
                  </a:lnTo>
                  <a:cubicBezTo>
                    <a:pt x="3695604" y="462881"/>
                    <a:pt x="3449308" y="295492"/>
                    <a:pt x="3175815" y="179814"/>
                  </a:cubicBezTo>
                  <a:lnTo>
                    <a:pt x="3092825" y="149440"/>
                  </a:lnTo>
                  <a:lnTo>
                    <a:pt x="3112720" y="141018"/>
                  </a:lnTo>
                  <a:cubicBezTo>
                    <a:pt x="3388236" y="39750"/>
                    <a:pt x="3681250" y="-7833"/>
                    <a:pt x="3974653" y="1049"/>
                  </a:cubicBezTo>
                  <a:close/>
                  <a:moveTo>
                    <a:pt x="2286000" y="169"/>
                  </a:moveTo>
                  <a:cubicBezTo>
                    <a:pt x="2522723" y="169"/>
                    <a:pt x="2751042" y="36151"/>
                    <a:pt x="2965787" y="102943"/>
                  </a:cubicBezTo>
                  <a:lnTo>
                    <a:pt x="3092825" y="149440"/>
                  </a:lnTo>
                  <a:lnTo>
                    <a:pt x="2909631" y="226992"/>
                  </a:lnTo>
                  <a:cubicBezTo>
                    <a:pt x="2710358" y="322945"/>
                    <a:pt x="2523334" y="448705"/>
                    <a:pt x="2355776" y="603101"/>
                  </a:cubicBezTo>
                  <a:lnTo>
                    <a:pt x="2226678" y="734685"/>
                  </a:lnTo>
                  <a:lnTo>
                    <a:pt x="2127064" y="739715"/>
                  </a:lnTo>
                  <a:cubicBezTo>
                    <a:pt x="1343207" y="819320"/>
                    <a:pt x="731520" y="1481310"/>
                    <a:pt x="731520" y="2286169"/>
                  </a:cubicBezTo>
                  <a:cubicBezTo>
                    <a:pt x="731520" y="3091028"/>
                    <a:pt x="1343207" y="3753019"/>
                    <a:pt x="2127064" y="3832624"/>
                  </a:cubicBezTo>
                  <a:lnTo>
                    <a:pt x="2224136" y="3837525"/>
                  </a:lnTo>
                  <a:lnTo>
                    <a:pt x="2384231" y="3994596"/>
                  </a:lnTo>
                  <a:cubicBezTo>
                    <a:pt x="2442016" y="4045855"/>
                    <a:pt x="2502940" y="4094684"/>
                    <a:pt x="2566958" y="4140815"/>
                  </a:cubicBezTo>
                  <a:cubicBezTo>
                    <a:pt x="2694994" y="4233078"/>
                    <a:pt x="2829350" y="4310182"/>
                    <a:pt x="2967885" y="4372476"/>
                  </a:cubicBezTo>
                  <a:lnTo>
                    <a:pt x="3094898" y="4422140"/>
                  </a:lnTo>
                  <a:lnTo>
                    <a:pt x="2965787" y="4469395"/>
                  </a:lnTo>
                  <a:cubicBezTo>
                    <a:pt x="2751042" y="4536188"/>
                    <a:pt x="2522723" y="4572169"/>
                    <a:pt x="2286000" y="4572169"/>
                  </a:cubicBezTo>
                  <a:cubicBezTo>
                    <a:pt x="1023477" y="4572169"/>
                    <a:pt x="0" y="3548692"/>
                    <a:pt x="0" y="2286169"/>
                  </a:cubicBezTo>
                  <a:cubicBezTo>
                    <a:pt x="0" y="1023646"/>
                    <a:pt x="1023477" y="169"/>
                    <a:pt x="2286000" y="169"/>
                  </a:cubicBezTo>
                  <a:close/>
                </a:path>
              </a:pathLst>
            </a:custGeom>
            <a:gradFill>
              <a:gsLst>
                <a:gs pos="75000">
                  <a:schemeClr val="accent1">
                    <a:lumMod val="60000"/>
                    <a:lumOff val="40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95000">
                  <a:srgbClr val="7030A0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88C11D7-8DA8-5FD8-D886-69E4105EF9FD}"/>
              </a:ext>
            </a:extLst>
          </p:cNvPr>
          <p:cNvSpPr>
            <a:spLocks noChangeAspect="1"/>
          </p:cNvSpPr>
          <p:nvPr/>
        </p:nvSpPr>
        <p:spPr>
          <a:xfrm rot="10800000">
            <a:off x="11265798" y="5806439"/>
            <a:ext cx="480625" cy="679689"/>
          </a:xfrm>
          <a:custGeom>
            <a:avLst/>
            <a:gdLst>
              <a:gd name="connsiteX0" fmla="*/ 1033853 w 2078365"/>
              <a:gd name="connsiteY0" fmla="*/ 825558 h 2939178"/>
              <a:gd name="connsiteX1" fmla="*/ 612700 w 2078365"/>
              <a:gd name="connsiteY1" fmla="*/ 404405 h 2939178"/>
              <a:gd name="connsiteX2" fmla="*/ 1017105 w 2078365"/>
              <a:gd name="connsiteY2" fmla="*/ 0 h 2939178"/>
              <a:gd name="connsiteX3" fmla="*/ 1438258 w 2078365"/>
              <a:gd name="connsiteY3" fmla="*/ 421152 h 2939178"/>
              <a:gd name="connsiteX4" fmla="*/ 1323324 w 2078365"/>
              <a:gd name="connsiteY4" fmla="*/ 2457961 h 2939178"/>
              <a:gd name="connsiteX5" fmla="*/ 1034616 w 2078365"/>
              <a:gd name="connsiteY5" fmla="*/ 1872525 h 2939178"/>
              <a:gd name="connsiteX6" fmla="*/ 749501 w 2078365"/>
              <a:gd name="connsiteY6" fmla="*/ 2457961 h 2939178"/>
              <a:gd name="connsiteX7" fmla="*/ 2078365 w 2078365"/>
              <a:gd name="connsiteY7" fmla="*/ 2939178 h 2939178"/>
              <a:gd name="connsiteX8" fmla="*/ 0 w 2078365"/>
              <a:gd name="connsiteY8" fmla="*/ 2939178 h 2939178"/>
              <a:gd name="connsiteX9" fmla="*/ 1032678 w 2078365"/>
              <a:gd name="connsiteY9" fmla="*/ 861826 h 29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8365" h="2939178">
                <a:moveTo>
                  <a:pt x="1033853" y="825558"/>
                </a:moveTo>
                <a:lnTo>
                  <a:pt x="612700" y="404405"/>
                </a:lnTo>
                <a:lnTo>
                  <a:pt x="1017105" y="0"/>
                </a:lnTo>
                <a:lnTo>
                  <a:pt x="1438258" y="421152"/>
                </a:lnTo>
                <a:close/>
                <a:moveTo>
                  <a:pt x="1323324" y="2457961"/>
                </a:moveTo>
                <a:lnTo>
                  <a:pt x="1034616" y="1872525"/>
                </a:lnTo>
                <a:lnTo>
                  <a:pt x="749501" y="2457961"/>
                </a:lnTo>
                <a:close/>
                <a:moveTo>
                  <a:pt x="2078365" y="2939178"/>
                </a:moveTo>
                <a:lnTo>
                  <a:pt x="0" y="2939178"/>
                </a:lnTo>
                <a:lnTo>
                  <a:pt x="1032678" y="861826"/>
                </a:lnTo>
                <a:close/>
              </a:path>
            </a:pathLst>
          </a:custGeom>
          <a:solidFill>
            <a:srgbClr val="D0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03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D81721-4ACC-EEF3-CE08-865A097FDCEE}"/>
              </a:ext>
            </a:extLst>
          </p:cNvPr>
          <p:cNvSpPr/>
          <p:nvPr/>
        </p:nvSpPr>
        <p:spPr>
          <a:xfrm>
            <a:off x="3009900" y="633689"/>
            <a:ext cx="6172200" cy="4892040"/>
          </a:xfrm>
          <a:custGeom>
            <a:avLst/>
            <a:gdLst>
              <a:gd name="connsiteX0" fmla="*/ 3951853 w 6189571"/>
              <a:gd name="connsiteY0" fmla="*/ 732287 h 4572338"/>
              <a:gd name="connsiteX1" fmla="*/ 3959882 w 6189571"/>
              <a:gd name="connsiteY1" fmla="*/ 732919 h 4572338"/>
              <a:gd name="connsiteX2" fmla="*/ 4049989 w 6189571"/>
              <a:gd name="connsiteY2" fmla="*/ 832061 h 4572338"/>
              <a:gd name="connsiteX3" fmla="*/ 4572000 w 6189571"/>
              <a:gd name="connsiteY3" fmla="*/ 2286169 h 4572338"/>
              <a:gd name="connsiteX4" fmla="*/ 4049989 w 6189571"/>
              <a:gd name="connsiteY4" fmla="*/ 3740278 h 4572338"/>
              <a:gd name="connsiteX5" fmla="*/ 3961012 w 6189571"/>
              <a:gd name="connsiteY5" fmla="*/ 3838177 h 4572338"/>
              <a:gd name="connsiteX6" fmla="*/ 3854952 w 6189571"/>
              <a:gd name="connsiteY6" fmla="*/ 3840051 h 4572338"/>
              <a:gd name="connsiteX7" fmla="*/ 3128258 w 6189571"/>
              <a:gd name="connsiteY7" fmla="*/ 3633735 h 4572338"/>
              <a:gd name="connsiteX8" fmla="*/ 3094573 w 6189571"/>
              <a:gd name="connsiteY8" fmla="*/ 3611955 h 4572338"/>
              <a:gd name="connsiteX9" fmla="*/ 3155125 w 6189571"/>
              <a:gd name="connsiteY9" fmla="*/ 3575169 h 4572338"/>
              <a:gd name="connsiteX10" fmla="*/ 3840480 w 6189571"/>
              <a:gd name="connsiteY10" fmla="*/ 2286169 h 4572338"/>
              <a:gd name="connsiteX11" fmla="*/ 3155125 w 6189571"/>
              <a:gd name="connsiteY11" fmla="*/ 997170 h 4572338"/>
              <a:gd name="connsiteX12" fmla="*/ 3092916 w 6189571"/>
              <a:gd name="connsiteY12" fmla="*/ 959377 h 4572338"/>
              <a:gd name="connsiteX13" fmla="*/ 3095090 w 6189571"/>
              <a:gd name="connsiteY13" fmla="*/ 957903 h 4572338"/>
              <a:gd name="connsiteX14" fmla="*/ 3951853 w 6189571"/>
              <a:gd name="connsiteY14" fmla="*/ 732287 h 4572338"/>
              <a:gd name="connsiteX15" fmla="*/ 2286000 w 6189571"/>
              <a:gd name="connsiteY15" fmla="*/ 731689 h 4572338"/>
              <a:gd name="connsiteX16" fmla="*/ 3026958 w 6189571"/>
              <a:gd name="connsiteY16" fmla="*/ 919306 h 4572338"/>
              <a:gd name="connsiteX17" fmla="*/ 3092916 w 6189571"/>
              <a:gd name="connsiteY17" fmla="*/ 959377 h 4572338"/>
              <a:gd name="connsiteX18" fmla="*/ 2969186 w 6189571"/>
              <a:gd name="connsiteY18" fmla="*/ 1043214 h 4572338"/>
              <a:gd name="connsiteX19" fmla="*/ 2642243 w 6189571"/>
              <a:gd name="connsiteY19" fmla="*/ 1377387 h 4572338"/>
              <a:gd name="connsiteX20" fmla="*/ 2994620 w 6189571"/>
              <a:gd name="connsiteY20" fmla="*/ 3547329 h 4572338"/>
              <a:gd name="connsiteX21" fmla="*/ 3094573 w 6189571"/>
              <a:gd name="connsiteY21" fmla="*/ 3611955 h 4572338"/>
              <a:gd name="connsiteX22" fmla="*/ 3026958 w 6189571"/>
              <a:gd name="connsiteY22" fmla="*/ 3653032 h 4572338"/>
              <a:gd name="connsiteX23" fmla="*/ 2286000 w 6189571"/>
              <a:gd name="connsiteY23" fmla="*/ 3840649 h 4572338"/>
              <a:gd name="connsiteX24" fmla="*/ 2224136 w 6189571"/>
              <a:gd name="connsiteY24" fmla="*/ 3837525 h 4572338"/>
              <a:gd name="connsiteX25" fmla="*/ 2220334 w 6189571"/>
              <a:gd name="connsiteY25" fmla="*/ 3833795 h 4572338"/>
              <a:gd name="connsiteX26" fmla="*/ 2048756 w 6189571"/>
              <a:gd name="connsiteY26" fmla="*/ 949725 h 4572338"/>
              <a:gd name="connsiteX27" fmla="*/ 2194975 w 6189571"/>
              <a:gd name="connsiteY27" fmla="*/ 766998 h 4572338"/>
              <a:gd name="connsiteX28" fmla="*/ 2226678 w 6189571"/>
              <a:gd name="connsiteY28" fmla="*/ 734685 h 4572338"/>
              <a:gd name="connsiteX29" fmla="*/ 3974653 w 6189571"/>
              <a:gd name="connsiteY29" fmla="*/ 1049 h 4572338"/>
              <a:gd name="connsiteX30" fmla="*/ 5239847 w 6189571"/>
              <a:gd name="connsiteY30" fmla="*/ 431523 h 4572338"/>
              <a:gd name="connsiteX31" fmla="*/ 5758048 w 6189571"/>
              <a:gd name="connsiteY31" fmla="*/ 3622614 h 4572338"/>
              <a:gd name="connsiteX32" fmla="*/ 3178557 w 6189571"/>
              <a:gd name="connsiteY32" fmla="*/ 4454852 h 4572338"/>
              <a:gd name="connsiteX33" fmla="*/ 3094898 w 6189571"/>
              <a:gd name="connsiteY33" fmla="*/ 4422140 h 4572338"/>
              <a:gd name="connsiteX34" fmla="*/ 3175815 w 6189571"/>
              <a:gd name="connsiteY34" fmla="*/ 4392524 h 4572338"/>
              <a:gd name="connsiteX35" fmla="*/ 3902446 w 6189571"/>
              <a:gd name="connsiteY35" fmla="*/ 3902615 h 4572338"/>
              <a:gd name="connsiteX36" fmla="*/ 3961012 w 6189571"/>
              <a:gd name="connsiteY36" fmla="*/ 3838177 h 4572338"/>
              <a:gd name="connsiteX37" fmla="*/ 4004356 w 6189571"/>
              <a:gd name="connsiteY37" fmla="*/ 3837411 h 4572338"/>
              <a:gd name="connsiteX38" fmla="*/ 5164562 w 6189571"/>
              <a:gd name="connsiteY38" fmla="*/ 3194952 h 4572338"/>
              <a:gd name="connsiteX39" fmla="*/ 4812185 w 6189571"/>
              <a:gd name="connsiteY39" fmla="*/ 1025010 h 4572338"/>
              <a:gd name="connsiteX40" fmla="*/ 4101356 w 6189571"/>
              <a:gd name="connsiteY40" fmla="*/ 744045 h 4572338"/>
              <a:gd name="connsiteX41" fmla="*/ 3959882 w 6189571"/>
              <a:gd name="connsiteY41" fmla="*/ 732919 h 4572338"/>
              <a:gd name="connsiteX42" fmla="*/ 3902446 w 6189571"/>
              <a:gd name="connsiteY42" fmla="*/ 669723 h 4572338"/>
              <a:gd name="connsiteX43" fmla="*/ 3175815 w 6189571"/>
              <a:gd name="connsiteY43" fmla="*/ 179814 h 4572338"/>
              <a:gd name="connsiteX44" fmla="*/ 3092825 w 6189571"/>
              <a:gd name="connsiteY44" fmla="*/ 149440 h 4572338"/>
              <a:gd name="connsiteX45" fmla="*/ 3112720 w 6189571"/>
              <a:gd name="connsiteY45" fmla="*/ 141018 h 4572338"/>
              <a:gd name="connsiteX46" fmla="*/ 3974653 w 6189571"/>
              <a:gd name="connsiteY46" fmla="*/ 1049 h 4572338"/>
              <a:gd name="connsiteX47" fmla="*/ 2286000 w 6189571"/>
              <a:gd name="connsiteY47" fmla="*/ 169 h 4572338"/>
              <a:gd name="connsiteX48" fmla="*/ 2965787 w 6189571"/>
              <a:gd name="connsiteY48" fmla="*/ 102943 h 4572338"/>
              <a:gd name="connsiteX49" fmla="*/ 3092825 w 6189571"/>
              <a:gd name="connsiteY49" fmla="*/ 149440 h 4572338"/>
              <a:gd name="connsiteX50" fmla="*/ 2909631 w 6189571"/>
              <a:gd name="connsiteY50" fmla="*/ 226992 h 4572338"/>
              <a:gd name="connsiteX51" fmla="*/ 2355776 w 6189571"/>
              <a:gd name="connsiteY51" fmla="*/ 603101 h 4572338"/>
              <a:gd name="connsiteX52" fmla="*/ 2226678 w 6189571"/>
              <a:gd name="connsiteY52" fmla="*/ 734685 h 4572338"/>
              <a:gd name="connsiteX53" fmla="*/ 2127064 w 6189571"/>
              <a:gd name="connsiteY53" fmla="*/ 739715 h 4572338"/>
              <a:gd name="connsiteX54" fmla="*/ 731520 w 6189571"/>
              <a:gd name="connsiteY54" fmla="*/ 2286169 h 4572338"/>
              <a:gd name="connsiteX55" fmla="*/ 2127064 w 6189571"/>
              <a:gd name="connsiteY55" fmla="*/ 3832624 h 4572338"/>
              <a:gd name="connsiteX56" fmla="*/ 2224136 w 6189571"/>
              <a:gd name="connsiteY56" fmla="*/ 3837525 h 4572338"/>
              <a:gd name="connsiteX57" fmla="*/ 2384231 w 6189571"/>
              <a:gd name="connsiteY57" fmla="*/ 3994596 h 4572338"/>
              <a:gd name="connsiteX58" fmla="*/ 2566958 w 6189571"/>
              <a:gd name="connsiteY58" fmla="*/ 4140815 h 4572338"/>
              <a:gd name="connsiteX59" fmla="*/ 2967885 w 6189571"/>
              <a:gd name="connsiteY59" fmla="*/ 4372476 h 4572338"/>
              <a:gd name="connsiteX60" fmla="*/ 3094898 w 6189571"/>
              <a:gd name="connsiteY60" fmla="*/ 4422140 h 4572338"/>
              <a:gd name="connsiteX61" fmla="*/ 2965787 w 6189571"/>
              <a:gd name="connsiteY61" fmla="*/ 4469395 h 4572338"/>
              <a:gd name="connsiteX62" fmla="*/ 2286000 w 6189571"/>
              <a:gd name="connsiteY62" fmla="*/ 4572169 h 4572338"/>
              <a:gd name="connsiteX63" fmla="*/ 0 w 6189571"/>
              <a:gd name="connsiteY63" fmla="*/ 2286169 h 4572338"/>
              <a:gd name="connsiteX64" fmla="*/ 2286000 w 6189571"/>
              <a:gd name="connsiteY64" fmla="*/ 169 h 457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189571" h="4572338">
                <a:moveTo>
                  <a:pt x="3951853" y="732287"/>
                </a:moveTo>
                <a:lnTo>
                  <a:pt x="3959882" y="732919"/>
                </a:lnTo>
                <a:lnTo>
                  <a:pt x="4049989" y="832061"/>
                </a:lnTo>
                <a:cubicBezTo>
                  <a:pt x="4376100" y="1227216"/>
                  <a:pt x="4572000" y="1733815"/>
                  <a:pt x="4572000" y="2286169"/>
                </a:cubicBezTo>
                <a:cubicBezTo>
                  <a:pt x="4572000" y="2838523"/>
                  <a:pt x="4376100" y="3345122"/>
                  <a:pt x="4049989" y="3740278"/>
                </a:cubicBezTo>
                <a:lnTo>
                  <a:pt x="3961012" y="3838177"/>
                </a:lnTo>
                <a:lnTo>
                  <a:pt x="3854952" y="3840051"/>
                </a:lnTo>
                <a:cubicBezTo>
                  <a:pt x="3605559" y="3832502"/>
                  <a:pt x="3355753" y="3764960"/>
                  <a:pt x="3128258" y="3633735"/>
                </a:cubicBezTo>
                <a:lnTo>
                  <a:pt x="3094573" y="3611955"/>
                </a:lnTo>
                <a:lnTo>
                  <a:pt x="3155125" y="3575169"/>
                </a:lnTo>
                <a:cubicBezTo>
                  <a:pt x="3568619" y="3295817"/>
                  <a:pt x="3840480" y="2822742"/>
                  <a:pt x="3840480" y="2286169"/>
                </a:cubicBezTo>
                <a:cubicBezTo>
                  <a:pt x="3840480" y="1749597"/>
                  <a:pt x="3568619" y="1276521"/>
                  <a:pt x="3155125" y="997170"/>
                </a:cubicBezTo>
                <a:lnTo>
                  <a:pt x="3092916" y="959377"/>
                </a:lnTo>
                <a:lnTo>
                  <a:pt x="3095090" y="957903"/>
                </a:lnTo>
                <a:cubicBezTo>
                  <a:pt x="3353905" y="800559"/>
                  <a:pt x="3652581" y="723228"/>
                  <a:pt x="3951853" y="732287"/>
                </a:cubicBezTo>
                <a:close/>
                <a:moveTo>
                  <a:pt x="2286000" y="731689"/>
                </a:moveTo>
                <a:cubicBezTo>
                  <a:pt x="2554287" y="731689"/>
                  <a:pt x="2806699" y="799654"/>
                  <a:pt x="3026958" y="919306"/>
                </a:cubicBezTo>
                <a:lnTo>
                  <a:pt x="3092916" y="959377"/>
                </a:lnTo>
                <a:lnTo>
                  <a:pt x="2969186" y="1043214"/>
                </a:lnTo>
                <a:cubicBezTo>
                  <a:pt x="2846968" y="1135133"/>
                  <a:pt x="2736350" y="1246790"/>
                  <a:pt x="2642243" y="1377387"/>
                </a:cubicBezTo>
                <a:cubicBezTo>
                  <a:pt x="2140336" y="2073906"/>
                  <a:pt x="2298100" y="3045422"/>
                  <a:pt x="2994620" y="3547329"/>
                </a:cubicBezTo>
                <a:lnTo>
                  <a:pt x="3094573" y="3611955"/>
                </a:lnTo>
                <a:lnTo>
                  <a:pt x="3026958" y="3653032"/>
                </a:lnTo>
                <a:cubicBezTo>
                  <a:pt x="2806699" y="3772684"/>
                  <a:pt x="2554287" y="3840649"/>
                  <a:pt x="2286000" y="3840649"/>
                </a:cubicBezTo>
                <a:lnTo>
                  <a:pt x="2224136" y="3837525"/>
                </a:lnTo>
                <a:lnTo>
                  <a:pt x="2220334" y="3833795"/>
                </a:lnTo>
                <a:cubicBezTo>
                  <a:pt x="1499821" y="3051861"/>
                  <a:pt x="1402920" y="1845981"/>
                  <a:pt x="2048756" y="949725"/>
                </a:cubicBezTo>
                <a:cubicBezTo>
                  <a:pt x="2094887" y="885706"/>
                  <a:pt x="2143716" y="824783"/>
                  <a:pt x="2194975" y="766998"/>
                </a:cubicBezTo>
                <a:lnTo>
                  <a:pt x="2226678" y="734685"/>
                </a:lnTo>
                <a:close/>
                <a:moveTo>
                  <a:pt x="3974653" y="1049"/>
                </a:moveTo>
                <a:cubicBezTo>
                  <a:pt x="4414758" y="14371"/>
                  <a:pt x="4855737" y="154736"/>
                  <a:pt x="5239847" y="431523"/>
                </a:cubicBezTo>
                <a:cubicBezTo>
                  <a:pt x="6264140" y="1169621"/>
                  <a:pt x="6496146" y="2598321"/>
                  <a:pt x="5758048" y="3622614"/>
                </a:cubicBezTo>
                <a:cubicBezTo>
                  <a:pt x="5158344" y="4454852"/>
                  <a:pt x="4102734" y="4764057"/>
                  <a:pt x="3178557" y="4454852"/>
                </a:cubicBezTo>
                <a:lnTo>
                  <a:pt x="3094898" y="4422140"/>
                </a:lnTo>
                <a:lnTo>
                  <a:pt x="3175815" y="4392524"/>
                </a:lnTo>
                <a:cubicBezTo>
                  <a:pt x="3449308" y="4276846"/>
                  <a:pt x="3695604" y="4109458"/>
                  <a:pt x="3902446" y="3902615"/>
                </a:cubicBezTo>
                <a:lnTo>
                  <a:pt x="3961012" y="3838177"/>
                </a:lnTo>
                <a:lnTo>
                  <a:pt x="4004356" y="3837411"/>
                </a:lnTo>
                <a:cubicBezTo>
                  <a:pt x="4451329" y="3808070"/>
                  <a:pt x="4882239" y="3586744"/>
                  <a:pt x="5164562" y="3194952"/>
                </a:cubicBezTo>
                <a:cubicBezTo>
                  <a:pt x="5666468" y="2498432"/>
                  <a:pt x="5508704" y="1526917"/>
                  <a:pt x="4812185" y="1025010"/>
                </a:cubicBezTo>
                <a:cubicBezTo>
                  <a:pt x="4594522" y="868164"/>
                  <a:pt x="4350005" y="775739"/>
                  <a:pt x="4101356" y="744045"/>
                </a:cubicBezTo>
                <a:lnTo>
                  <a:pt x="3959882" y="732919"/>
                </a:lnTo>
                <a:lnTo>
                  <a:pt x="3902446" y="669723"/>
                </a:lnTo>
                <a:cubicBezTo>
                  <a:pt x="3695604" y="462881"/>
                  <a:pt x="3449308" y="295492"/>
                  <a:pt x="3175815" y="179814"/>
                </a:cubicBezTo>
                <a:lnTo>
                  <a:pt x="3092825" y="149440"/>
                </a:lnTo>
                <a:lnTo>
                  <a:pt x="3112720" y="141018"/>
                </a:lnTo>
                <a:cubicBezTo>
                  <a:pt x="3388236" y="39750"/>
                  <a:pt x="3681250" y="-7833"/>
                  <a:pt x="3974653" y="1049"/>
                </a:cubicBezTo>
                <a:close/>
                <a:moveTo>
                  <a:pt x="2286000" y="169"/>
                </a:moveTo>
                <a:cubicBezTo>
                  <a:pt x="2522723" y="169"/>
                  <a:pt x="2751042" y="36151"/>
                  <a:pt x="2965787" y="102943"/>
                </a:cubicBezTo>
                <a:lnTo>
                  <a:pt x="3092825" y="149440"/>
                </a:lnTo>
                <a:lnTo>
                  <a:pt x="2909631" y="226992"/>
                </a:lnTo>
                <a:cubicBezTo>
                  <a:pt x="2710358" y="322945"/>
                  <a:pt x="2523334" y="448705"/>
                  <a:pt x="2355776" y="603101"/>
                </a:cubicBezTo>
                <a:lnTo>
                  <a:pt x="2226678" y="734685"/>
                </a:lnTo>
                <a:lnTo>
                  <a:pt x="2127064" y="739715"/>
                </a:lnTo>
                <a:cubicBezTo>
                  <a:pt x="1343207" y="819320"/>
                  <a:pt x="731520" y="1481310"/>
                  <a:pt x="731520" y="2286169"/>
                </a:cubicBezTo>
                <a:cubicBezTo>
                  <a:pt x="731520" y="3091028"/>
                  <a:pt x="1343207" y="3753019"/>
                  <a:pt x="2127064" y="3832624"/>
                </a:cubicBezTo>
                <a:lnTo>
                  <a:pt x="2224136" y="3837525"/>
                </a:lnTo>
                <a:lnTo>
                  <a:pt x="2384231" y="3994596"/>
                </a:lnTo>
                <a:cubicBezTo>
                  <a:pt x="2442016" y="4045855"/>
                  <a:pt x="2502940" y="4094684"/>
                  <a:pt x="2566958" y="4140815"/>
                </a:cubicBezTo>
                <a:cubicBezTo>
                  <a:pt x="2694994" y="4233078"/>
                  <a:pt x="2829350" y="4310182"/>
                  <a:pt x="2967885" y="4372476"/>
                </a:cubicBezTo>
                <a:lnTo>
                  <a:pt x="3094898" y="4422140"/>
                </a:lnTo>
                <a:lnTo>
                  <a:pt x="2965787" y="4469395"/>
                </a:lnTo>
                <a:cubicBezTo>
                  <a:pt x="2751042" y="4536188"/>
                  <a:pt x="2522723" y="4572169"/>
                  <a:pt x="2286000" y="4572169"/>
                </a:cubicBezTo>
                <a:cubicBezTo>
                  <a:pt x="1023477" y="4572169"/>
                  <a:pt x="0" y="3548692"/>
                  <a:pt x="0" y="2286169"/>
                </a:cubicBezTo>
                <a:cubicBezTo>
                  <a:pt x="0" y="1023646"/>
                  <a:pt x="1023477" y="169"/>
                  <a:pt x="2286000" y="169"/>
                </a:cubicBezTo>
                <a:close/>
              </a:path>
            </a:pathLst>
          </a:custGeom>
          <a:gradFill>
            <a:gsLst>
              <a:gs pos="75000">
                <a:schemeClr val="accent1">
                  <a:lumMod val="60000"/>
                  <a:lumOff val="4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38000">
                <a:schemeClr val="accent3">
                  <a:lumMod val="60000"/>
                  <a:lumOff val="40000"/>
                </a:schemeClr>
              </a:gs>
              <a:gs pos="95000">
                <a:srgbClr val="7030A0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0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2087ED8-6C00-8AA1-4BB9-C4AA26A2BAAA}"/>
              </a:ext>
            </a:extLst>
          </p:cNvPr>
          <p:cNvGrpSpPr/>
          <p:nvPr/>
        </p:nvGrpSpPr>
        <p:grpSpPr>
          <a:xfrm>
            <a:off x="2027289" y="625438"/>
            <a:ext cx="8137422" cy="867692"/>
            <a:chOff x="2027289" y="625438"/>
            <a:chExt cx="8137422" cy="867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8275F2-5FD6-17D8-A0AF-2131D8E32639}"/>
                </a:ext>
              </a:extLst>
            </p:cNvPr>
            <p:cNvSpPr/>
            <p:nvPr/>
          </p:nvSpPr>
          <p:spPr>
            <a:xfrm>
              <a:off x="2027289" y="796510"/>
              <a:ext cx="8042855" cy="696620"/>
            </a:xfrm>
            <a:prstGeom prst="rect">
              <a:avLst/>
            </a:prstGeom>
            <a:gradFill flip="none" rotWithShape="1">
              <a:gsLst>
                <a:gs pos="60000">
                  <a:srgbClr val="86B48E"/>
                </a:gs>
                <a:gs pos="0">
                  <a:srgbClr val="7030A0">
                    <a:alpha val="50000"/>
                  </a:srgbClr>
                </a:gs>
                <a:gs pos="91000">
                  <a:schemeClr val="tx2">
                    <a:lumMod val="25000"/>
                    <a:lumOff val="75000"/>
                  </a:schemeClr>
                </a:gs>
              </a:gsLst>
              <a:lin ang="270000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42EDA8-400C-713C-BE5B-17BF1D64AE64}"/>
                </a:ext>
              </a:extLst>
            </p:cNvPr>
            <p:cNvSpPr/>
            <p:nvPr/>
          </p:nvSpPr>
          <p:spPr>
            <a:xfrm>
              <a:off x="2121856" y="625438"/>
              <a:ext cx="8042855" cy="7610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15000"/>
                  <a:alpha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2994E0-6012-98F0-5115-9FFF890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661" y="625438"/>
            <a:ext cx="3016045" cy="7676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utura Md BT" panose="020B0602020204020303" pitchFamily="34" charset="0"/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65DC1-DC57-7755-3311-98A62789C5C0}"/>
              </a:ext>
            </a:extLst>
          </p:cNvPr>
          <p:cNvSpPr/>
          <p:nvPr/>
        </p:nvSpPr>
        <p:spPr>
          <a:xfrm>
            <a:off x="1705897" y="1995850"/>
            <a:ext cx="8780206" cy="406564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A00CB1-DD08-37C8-9CBC-449C12384A91}"/>
              </a:ext>
            </a:extLst>
          </p:cNvPr>
          <p:cNvSpPr txBox="1">
            <a:spLocks/>
          </p:cNvSpPr>
          <p:nvPr/>
        </p:nvSpPr>
        <p:spPr>
          <a:xfrm>
            <a:off x="2664542" y="2618969"/>
            <a:ext cx="5987846" cy="281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600" dirty="0">
                <a:latin typeface="Futura Bk BT" panose="020B0502020204020303" pitchFamily="34" charset="0"/>
              </a:rPr>
              <a:t>Data Processes</a:t>
            </a:r>
          </a:p>
          <a:p>
            <a:pPr marL="571500" indent="-5715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600" dirty="0">
                <a:latin typeface="Futura Bk BT" panose="020B0502020204020303" pitchFamily="34" charset="0"/>
              </a:rPr>
              <a:t>Statistical significance</a:t>
            </a:r>
          </a:p>
          <a:p>
            <a:pPr marL="571500" indent="-5715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600" dirty="0">
                <a:latin typeface="Futura Bk BT" panose="020B0502020204020303" pitchFamily="34" charset="0"/>
              </a:rPr>
              <a:t>Model Selection</a:t>
            </a:r>
          </a:p>
          <a:p>
            <a:pPr marL="571500" indent="-5715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600" dirty="0">
                <a:latin typeface="Futura Bk BT" panose="020B0502020204020303" pitchFamily="34" charset="0"/>
              </a:rPr>
              <a:t>Training </a:t>
            </a:r>
          </a:p>
          <a:p>
            <a:pPr marL="571500" indent="-5715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600" dirty="0">
                <a:latin typeface="Futura Bk BT" panose="020B0502020204020303" pitchFamily="34" charset="0"/>
              </a:rPr>
              <a:t>Outcome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7B7763-90F1-E2A6-7AC1-51A22FADC8A0}"/>
              </a:ext>
            </a:extLst>
          </p:cNvPr>
          <p:cNvGrpSpPr>
            <a:grpSpLocks noChangeAspect="1"/>
          </p:cNvGrpSpPr>
          <p:nvPr/>
        </p:nvGrpSpPr>
        <p:grpSpPr>
          <a:xfrm>
            <a:off x="411480" y="5806440"/>
            <a:ext cx="772026" cy="772026"/>
            <a:chOff x="3009900" y="342900"/>
            <a:chExt cx="6172200" cy="61722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6EA48F-D567-A2B8-7631-149D0806AC1B}"/>
                </a:ext>
              </a:extLst>
            </p:cNvPr>
            <p:cNvSpPr/>
            <p:nvPr/>
          </p:nvSpPr>
          <p:spPr>
            <a:xfrm>
              <a:off x="3009900" y="982980"/>
              <a:ext cx="6172200" cy="4892040"/>
            </a:xfrm>
            <a:custGeom>
              <a:avLst/>
              <a:gdLst>
                <a:gd name="connsiteX0" fmla="*/ 3951853 w 6189571"/>
                <a:gd name="connsiteY0" fmla="*/ 732287 h 4572338"/>
                <a:gd name="connsiteX1" fmla="*/ 3959882 w 6189571"/>
                <a:gd name="connsiteY1" fmla="*/ 732919 h 4572338"/>
                <a:gd name="connsiteX2" fmla="*/ 4049989 w 6189571"/>
                <a:gd name="connsiteY2" fmla="*/ 832061 h 4572338"/>
                <a:gd name="connsiteX3" fmla="*/ 4572000 w 6189571"/>
                <a:gd name="connsiteY3" fmla="*/ 2286169 h 4572338"/>
                <a:gd name="connsiteX4" fmla="*/ 4049989 w 6189571"/>
                <a:gd name="connsiteY4" fmla="*/ 3740278 h 4572338"/>
                <a:gd name="connsiteX5" fmla="*/ 3961012 w 6189571"/>
                <a:gd name="connsiteY5" fmla="*/ 3838177 h 4572338"/>
                <a:gd name="connsiteX6" fmla="*/ 3854952 w 6189571"/>
                <a:gd name="connsiteY6" fmla="*/ 3840051 h 4572338"/>
                <a:gd name="connsiteX7" fmla="*/ 3128258 w 6189571"/>
                <a:gd name="connsiteY7" fmla="*/ 3633735 h 4572338"/>
                <a:gd name="connsiteX8" fmla="*/ 3094573 w 6189571"/>
                <a:gd name="connsiteY8" fmla="*/ 3611955 h 4572338"/>
                <a:gd name="connsiteX9" fmla="*/ 3155125 w 6189571"/>
                <a:gd name="connsiteY9" fmla="*/ 3575169 h 4572338"/>
                <a:gd name="connsiteX10" fmla="*/ 3840480 w 6189571"/>
                <a:gd name="connsiteY10" fmla="*/ 2286169 h 4572338"/>
                <a:gd name="connsiteX11" fmla="*/ 3155125 w 6189571"/>
                <a:gd name="connsiteY11" fmla="*/ 997170 h 4572338"/>
                <a:gd name="connsiteX12" fmla="*/ 3092916 w 6189571"/>
                <a:gd name="connsiteY12" fmla="*/ 959377 h 4572338"/>
                <a:gd name="connsiteX13" fmla="*/ 3095090 w 6189571"/>
                <a:gd name="connsiteY13" fmla="*/ 957903 h 4572338"/>
                <a:gd name="connsiteX14" fmla="*/ 3951853 w 6189571"/>
                <a:gd name="connsiteY14" fmla="*/ 732287 h 4572338"/>
                <a:gd name="connsiteX15" fmla="*/ 2286000 w 6189571"/>
                <a:gd name="connsiteY15" fmla="*/ 731689 h 4572338"/>
                <a:gd name="connsiteX16" fmla="*/ 3026958 w 6189571"/>
                <a:gd name="connsiteY16" fmla="*/ 919306 h 4572338"/>
                <a:gd name="connsiteX17" fmla="*/ 3092916 w 6189571"/>
                <a:gd name="connsiteY17" fmla="*/ 959377 h 4572338"/>
                <a:gd name="connsiteX18" fmla="*/ 2969186 w 6189571"/>
                <a:gd name="connsiteY18" fmla="*/ 1043214 h 4572338"/>
                <a:gd name="connsiteX19" fmla="*/ 2642243 w 6189571"/>
                <a:gd name="connsiteY19" fmla="*/ 1377387 h 4572338"/>
                <a:gd name="connsiteX20" fmla="*/ 2994620 w 6189571"/>
                <a:gd name="connsiteY20" fmla="*/ 3547329 h 4572338"/>
                <a:gd name="connsiteX21" fmla="*/ 3094573 w 6189571"/>
                <a:gd name="connsiteY21" fmla="*/ 3611955 h 4572338"/>
                <a:gd name="connsiteX22" fmla="*/ 3026958 w 6189571"/>
                <a:gd name="connsiteY22" fmla="*/ 3653032 h 4572338"/>
                <a:gd name="connsiteX23" fmla="*/ 2286000 w 6189571"/>
                <a:gd name="connsiteY23" fmla="*/ 3840649 h 4572338"/>
                <a:gd name="connsiteX24" fmla="*/ 2224136 w 6189571"/>
                <a:gd name="connsiteY24" fmla="*/ 3837525 h 4572338"/>
                <a:gd name="connsiteX25" fmla="*/ 2220334 w 6189571"/>
                <a:gd name="connsiteY25" fmla="*/ 3833795 h 4572338"/>
                <a:gd name="connsiteX26" fmla="*/ 2048756 w 6189571"/>
                <a:gd name="connsiteY26" fmla="*/ 949725 h 4572338"/>
                <a:gd name="connsiteX27" fmla="*/ 2194975 w 6189571"/>
                <a:gd name="connsiteY27" fmla="*/ 766998 h 4572338"/>
                <a:gd name="connsiteX28" fmla="*/ 2226678 w 6189571"/>
                <a:gd name="connsiteY28" fmla="*/ 734685 h 4572338"/>
                <a:gd name="connsiteX29" fmla="*/ 3974653 w 6189571"/>
                <a:gd name="connsiteY29" fmla="*/ 1049 h 4572338"/>
                <a:gd name="connsiteX30" fmla="*/ 5239847 w 6189571"/>
                <a:gd name="connsiteY30" fmla="*/ 431523 h 4572338"/>
                <a:gd name="connsiteX31" fmla="*/ 5758048 w 6189571"/>
                <a:gd name="connsiteY31" fmla="*/ 3622614 h 4572338"/>
                <a:gd name="connsiteX32" fmla="*/ 3178557 w 6189571"/>
                <a:gd name="connsiteY32" fmla="*/ 4454852 h 4572338"/>
                <a:gd name="connsiteX33" fmla="*/ 3094898 w 6189571"/>
                <a:gd name="connsiteY33" fmla="*/ 4422140 h 4572338"/>
                <a:gd name="connsiteX34" fmla="*/ 3175815 w 6189571"/>
                <a:gd name="connsiteY34" fmla="*/ 4392524 h 4572338"/>
                <a:gd name="connsiteX35" fmla="*/ 3902446 w 6189571"/>
                <a:gd name="connsiteY35" fmla="*/ 3902615 h 4572338"/>
                <a:gd name="connsiteX36" fmla="*/ 3961012 w 6189571"/>
                <a:gd name="connsiteY36" fmla="*/ 3838177 h 4572338"/>
                <a:gd name="connsiteX37" fmla="*/ 4004356 w 6189571"/>
                <a:gd name="connsiteY37" fmla="*/ 3837411 h 4572338"/>
                <a:gd name="connsiteX38" fmla="*/ 5164562 w 6189571"/>
                <a:gd name="connsiteY38" fmla="*/ 3194952 h 4572338"/>
                <a:gd name="connsiteX39" fmla="*/ 4812185 w 6189571"/>
                <a:gd name="connsiteY39" fmla="*/ 1025010 h 4572338"/>
                <a:gd name="connsiteX40" fmla="*/ 4101356 w 6189571"/>
                <a:gd name="connsiteY40" fmla="*/ 744045 h 4572338"/>
                <a:gd name="connsiteX41" fmla="*/ 3959882 w 6189571"/>
                <a:gd name="connsiteY41" fmla="*/ 732919 h 4572338"/>
                <a:gd name="connsiteX42" fmla="*/ 3902446 w 6189571"/>
                <a:gd name="connsiteY42" fmla="*/ 669723 h 4572338"/>
                <a:gd name="connsiteX43" fmla="*/ 3175815 w 6189571"/>
                <a:gd name="connsiteY43" fmla="*/ 179814 h 4572338"/>
                <a:gd name="connsiteX44" fmla="*/ 3092825 w 6189571"/>
                <a:gd name="connsiteY44" fmla="*/ 149440 h 4572338"/>
                <a:gd name="connsiteX45" fmla="*/ 3112720 w 6189571"/>
                <a:gd name="connsiteY45" fmla="*/ 141018 h 4572338"/>
                <a:gd name="connsiteX46" fmla="*/ 3974653 w 6189571"/>
                <a:gd name="connsiteY46" fmla="*/ 1049 h 4572338"/>
                <a:gd name="connsiteX47" fmla="*/ 2286000 w 6189571"/>
                <a:gd name="connsiteY47" fmla="*/ 169 h 4572338"/>
                <a:gd name="connsiteX48" fmla="*/ 2965787 w 6189571"/>
                <a:gd name="connsiteY48" fmla="*/ 102943 h 4572338"/>
                <a:gd name="connsiteX49" fmla="*/ 3092825 w 6189571"/>
                <a:gd name="connsiteY49" fmla="*/ 149440 h 4572338"/>
                <a:gd name="connsiteX50" fmla="*/ 2909631 w 6189571"/>
                <a:gd name="connsiteY50" fmla="*/ 226992 h 4572338"/>
                <a:gd name="connsiteX51" fmla="*/ 2355776 w 6189571"/>
                <a:gd name="connsiteY51" fmla="*/ 603101 h 4572338"/>
                <a:gd name="connsiteX52" fmla="*/ 2226678 w 6189571"/>
                <a:gd name="connsiteY52" fmla="*/ 734685 h 4572338"/>
                <a:gd name="connsiteX53" fmla="*/ 2127064 w 6189571"/>
                <a:gd name="connsiteY53" fmla="*/ 739715 h 4572338"/>
                <a:gd name="connsiteX54" fmla="*/ 731520 w 6189571"/>
                <a:gd name="connsiteY54" fmla="*/ 2286169 h 4572338"/>
                <a:gd name="connsiteX55" fmla="*/ 2127064 w 6189571"/>
                <a:gd name="connsiteY55" fmla="*/ 3832624 h 4572338"/>
                <a:gd name="connsiteX56" fmla="*/ 2224136 w 6189571"/>
                <a:gd name="connsiteY56" fmla="*/ 3837525 h 4572338"/>
                <a:gd name="connsiteX57" fmla="*/ 2384231 w 6189571"/>
                <a:gd name="connsiteY57" fmla="*/ 3994596 h 4572338"/>
                <a:gd name="connsiteX58" fmla="*/ 2566958 w 6189571"/>
                <a:gd name="connsiteY58" fmla="*/ 4140815 h 4572338"/>
                <a:gd name="connsiteX59" fmla="*/ 2967885 w 6189571"/>
                <a:gd name="connsiteY59" fmla="*/ 4372476 h 4572338"/>
                <a:gd name="connsiteX60" fmla="*/ 3094898 w 6189571"/>
                <a:gd name="connsiteY60" fmla="*/ 4422140 h 4572338"/>
                <a:gd name="connsiteX61" fmla="*/ 2965787 w 6189571"/>
                <a:gd name="connsiteY61" fmla="*/ 4469395 h 4572338"/>
                <a:gd name="connsiteX62" fmla="*/ 2286000 w 6189571"/>
                <a:gd name="connsiteY62" fmla="*/ 4572169 h 4572338"/>
                <a:gd name="connsiteX63" fmla="*/ 0 w 6189571"/>
                <a:gd name="connsiteY63" fmla="*/ 2286169 h 4572338"/>
                <a:gd name="connsiteX64" fmla="*/ 2286000 w 6189571"/>
                <a:gd name="connsiteY64" fmla="*/ 169 h 45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189571" h="4572338">
                  <a:moveTo>
                    <a:pt x="3951853" y="732287"/>
                  </a:moveTo>
                  <a:lnTo>
                    <a:pt x="3959882" y="732919"/>
                  </a:lnTo>
                  <a:lnTo>
                    <a:pt x="4049989" y="832061"/>
                  </a:lnTo>
                  <a:cubicBezTo>
                    <a:pt x="4376100" y="1227216"/>
                    <a:pt x="4572000" y="1733815"/>
                    <a:pt x="4572000" y="2286169"/>
                  </a:cubicBezTo>
                  <a:cubicBezTo>
                    <a:pt x="4572000" y="2838523"/>
                    <a:pt x="4376100" y="3345122"/>
                    <a:pt x="4049989" y="3740278"/>
                  </a:cubicBezTo>
                  <a:lnTo>
                    <a:pt x="3961012" y="3838177"/>
                  </a:lnTo>
                  <a:lnTo>
                    <a:pt x="3854952" y="3840051"/>
                  </a:lnTo>
                  <a:cubicBezTo>
                    <a:pt x="3605559" y="3832502"/>
                    <a:pt x="3355753" y="3764960"/>
                    <a:pt x="3128258" y="3633735"/>
                  </a:cubicBezTo>
                  <a:lnTo>
                    <a:pt x="3094573" y="3611955"/>
                  </a:lnTo>
                  <a:lnTo>
                    <a:pt x="3155125" y="3575169"/>
                  </a:lnTo>
                  <a:cubicBezTo>
                    <a:pt x="3568619" y="3295817"/>
                    <a:pt x="3840480" y="2822742"/>
                    <a:pt x="3840480" y="2286169"/>
                  </a:cubicBezTo>
                  <a:cubicBezTo>
                    <a:pt x="3840480" y="1749597"/>
                    <a:pt x="3568619" y="1276521"/>
                    <a:pt x="3155125" y="997170"/>
                  </a:cubicBezTo>
                  <a:lnTo>
                    <a:pt x="3092916" y="959377"/>
                  </a:lnTo>
                  <a:lnTo>
                    <a:pt x="3095090" y="957903"/>
                  </a:lnTo>
                  <a:cubicBezTo>
                    <a:pt x="3353905" y="800559"/>
                    <a:pt x="3652581" y="723228"/>
                    <a:pt x="3951853" y="732287"/>
                  </a:cubicBezTo>
                  <a:close/>
                  <a:moveTo>
                    <a:pt x="2286000" y="731689"/>
                  </a:moveTo>
                  <a:cubicBezTo>
                    <a:pt x="2554287" y="731689"/>
                    <a:pt x="2806699" y="799654"/>
                    <a:pt x="3026958" y="919306"/>
                  </a:cubicBezTo>
                  <a:lnTo>
                    <a:pt x="3092916" y="959377"/>
                  </a:lnTo>
                  <a:lnTo>
                    <a:pt x="2969186" y="1043214"/>
                  </a:lnTo>
                  <a:cubicBezTo>
                    <a:pt x="2846968" y="1135133"/>
                    <a:pt x="2736350" y="1246790"/>
                    <a:pt x="2642243" y="1377387"/>
                  </a:cubicBezTo>
                  <a:cubicBezTo>
                    <a:pt x="2140336" y="2073906"/>
                    <a:pt x="2298100" y="3045422"/>
                    <a:pt x="2994620" y="3547329"/>
                  </a:cubicBezTo>
                  <a:lnTo>
                    <a:pt x="3094573" y="3611955"/>
                  </a:lnTo>
                  <a:lnTo>
                    <a:pt x="3026958" y="3653032"/>
                  </a:lnTo>
                  <a:cubicBezTo>
                    <a:pt x="2806699" y="3772684"/>
                    <a:pt x="2554287" y="3840649"/>
                    <a:pt x="2286000" y="3840649"/>
                  </a:cubicBezTo>
                  <a:lnTo>
                    <a:pt x="2224136" y="3837525"/>
                  </a:lnTo>
                  <a:lnTo>
                    <a:pt x="2220334" y="3833795"/>
                  </a:lnTo>
                  <a:cubicBezTo>
                    <a:pt x="1499821" y="3051861"/>
                    <a:pt x="1402920" y="1845981"/>
                    <a:pt x="2048756" y="949725"/>
                  </a:cubicBezTo>
                  <a:cubicBezTo>
                    <a:pt x="2094887" y="885706"/>
                    <a:pt x="2143716" y="824783"/>
                    <a:pt x="2194975" y="766998"/>
                  </a:cubicBezTo>
                  <a:lnTo>
                    <a:pt x="2226678" y="734685"/>
                  </a:lnTo>
                  <a:close/>
                  <a:moveTo>
                    <a:pt x="3974653" y="1049"/>
                  </a:moveTo>
                  <a:cubicBezTo>
                    <a:pt x="4414758" y="14371"/>
                    <a:pt x="4855737" y="154736"/>
                    <a:pt x="5239847" y="431523"/>
                  </a:cubicBezTo>
                  <a:cubicBezTo>
                    <a:pt x="6264140" y="1169621"/>
                    <a:pt x="6496146" y="2598321"/>
                    <a:pt x="5758048" y="3622614"/>
                  </a:cubicBezTo>
                  <a:cubicBezTo>
                    <a:pt x="5158344" y="4454852"/>
                    <a:pt x="4102734" y="4764057"/>
                    <a:pt x="3178557" y="4454852"/>
                  </a:cubicBezTo>
                  <a:lnTo>
                    <a:pt x="3094898" y="4422140"/>
                  </a:lnTo>
                  <a:lnTo>
                    <a:pt x="3175815" y="4392524"/>
                  </a:lnTo>
                  <a:cubicBezTo>
                    <a:pt x="3449308" y="4276846"/>
                    <a:pt x="3695604" y="4109458"/>
                    <a:pt x="3902446" y="3902615"/>
                  </a:cubicBezTo>
                  <a:lnTo>
                    <a:pt x="3961012" y="3838177"/>
                  </a:lnTo>
                  <a:lnTo>
                    <a:pt x="4004356" y="3837411"/>
                  </a:lnTo>
                  <a:cubicBezTo>
                    <a:pt x="4451329" y="3808070"/>
                    <a:pt x="4882239" y="3586744"/>
                    <a:pt x="5164562" y="3194952"/>
                  </a:cubicBezTo>
                  <a:cubicBezTo>
                    <a:pt x="5666468" y="2498432"/>
                    <a:pt x="5508704" y="1526917"/>
                    <a:pt x="4812185" y="1025010"/>
                  </a:cubicBezTo>
                  <a:cubicBezTo>
                    <a:pt x="4594522" y="868164"/>
                    <a:pt x="4350005" y="775739"/>
                    <a:pt x="4101356" y="744045"/>
                  </a:cubicBezTo>
                  <a:lnTo>
                    <a:pt x="3959882" y="732919"/>
                  </a:lnTo>
                  <a:lnTo>
                    <a:pt x="3902446" y="669723"/>
                  </a:lnTo>
                  <a:cubicBezTo>
                    <a:pt x="3695604" y="462881"/>
                    <a:pt x="3449308" y="295492"/>
                    <a:pt x="3175815" y="179814"/>
                  </a:cubicBezTo>
                  <a:lnTo>
                    <a:pt x="3092825" y="149440"/>
                  </a:lnTo>
                  <a:lnTo>
                    <a:pt x="3112720" y="141018"/>
                  </a:lnTo>
                  <a:cubicBezTo>
                    <a:pt x="3388236" y="39750"/>
                    <a:pt x="3681250" y="-7833"/>
                    <a:pt x="3974653" y="1049"/>
                  </a:cubicBezTo>
                  <a:close/>
                  <a:moveTo>
                    <a:pt x="2286000" y="169"/>
                  </a:moveTo>
                  <a:cubicBezTo>
                    <a:pt x="2522723" y="169"/>
                    <a:pt x="2751042" y="36151"/>
                    <a:pt x="2965787" y="102943"/>
                  </a:cubicBezTo>
                  <a:lnTo>
                    <a:pt x="3092825" y="149440"/>
                  </a:lnTo>
                  <a:lnTo>
                    <a:pt x="2909631" y="226992"/>
                  </a:lnTo>
                  <a:cubicBezTo>
                    <a:pt x="2710358" y="322945"/>
                    <a:pt x="2523334" y="448705"/>
                    <a:pt x="2355776" y="603101"/>
                  </a:cubicBezTo>
                  <a:lnTo>
                    <a:pt x="2226678" y="734685"/>
                  </a:lnTo>
                  <a:lnTo>
                    <a:pt x="2127064" y="739715"/>
                  </a:lnTo>
                  <a:cubicBezTo>
                    <a:pt x="1343207" y="819320"/>
                    <a:pt x="731520" y="1481310"/>
                    <a:pt x="731520" y="2286169"/>
                  </a:cubicBezTo>
                  <a:cubicBezTo>
                    <a:pt x="731520" y="3091028"/>
                    <a:pt x="1343207" y="3753019"/>
                    <a:pt x="2127064" y="3832624"/>
                  </a:cubicBezTo>
                  <a:lnTo>
                    <a:pt x="2224136" y="3837525"/>
                  </a:lnTo>
                  <a:lnTo>
                    <a:pt x="2384231" y="3994596"/>
                  </a:lnTo>
                  <a:cubicBezTo>
                    <a:pt x="2442016" y="4045855"/>
                    <a:pt x="2502940" y="4094684"/>
                    <a:pt x="2566958" y="4140815"/>
                  </a:cubicBezTo>
                  <a:cubicBezTo>
                    <a:pt x="2694994" y="4233078"/>
                    <a:pt x="2829350" y="4310182"/>
                    <a:pt x="2967885" y="4372476"/>
                  </a:cubicBezTo>
                  <a:lnTo>
                    <a:pt x="3094898" y="4422140"/>
                  </a:lnTo>
                  <a:lnTo>
                    <a:pt x="2965787" y="4469395"/>
                  </a:lnTo>
                  <a:cubicBezTo>
                    <a:pt x="2751042" y="4536188"/>
                    <a:pt x="2522723" y="4572169"/>
                    <a:pt x="2286000" y="4572169"/>
                  </a:cubicBezTo>
                  <a:cubicBezTo>
                    <a:pt x="1023477" y="4572169"/>
                    <a:pt x="0" y="3548692"/>
                    <a:pt x="0" y="2286169"/>
                  </a:cubicBezTo>
                  <a:cubicBezTo>
                    <a:pt x="0" y="1023646"/>
                    <a:pt x="1023477" y="169"/>
                    <a:pt x="2286000" y="169"/>
                  </a:cubicBezTo>
                  <a:close/>
                </a:path>
              </a:pathLst>
            </a:custGeom>
            <a:gradFill>
              <a:gsLst>
                <a:gs pos="75000">
                  <a:schemeClr val="accent1">
                    <a:lumMod val="60000"/>
                    <a:lumOff val="40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95000">
                  <a:srgbClr val="7030A0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C763C63-BD69-55B4-7822-7C50BBA4CBD4}"/>
                </a:ext>
              </a:extLst>
            </p:cNvPr>
            <p:cNvSpPr/>
            <p:nvPr/>
          </p:nvSpPr>
          <p:spPr>
            <a:xfrm rot="5400000">
              <a:off x="3009900" y="982980"/>
              <a:ext cx="6172200" cy="4892040"/>
            </a:xfrm>
            <a:custGeom>
              <a:avLst/>
              <a:gdLst>
                <a:gd name="connsiteX0" fmla="*/ 3951853 w 6189571"/>
                <a:gd name="connsiteY0" fmla="*/ 732287 h 4572338"/>
                <a:gd name="connsiteX1" fmla="*/ 3959882 w 6189571"/>
                <a:gd name="connsiteY1" fmla="*/ 732919 h 4572338"/>
                <a:gd name="connsiteX2" fmla="*/ 4049989 w 6189571"/>
                <a:gd name="connsiteY2" fmla="*/ 832061 h 4572338"/>
                <a:gd name="connsiteX3" fmla="*/ 4572000 w 6189571"/>
                <a:gd name="connsiteY3" fmla="*/ 2286169 h 4572338"/>
                <a:gd name="connsiteX4" fmla="*/ 4049989 w 6189571"/>
                <a:gd name="connsiteY4" fmla="*/ 3740278 h 4572338"/>
                <a:gd name="connsiteX5" fmla="*/ 3961012 w 6189571"/>
                <a:gd name="connsiteY5" fmla="*/ 3838177 h 4572338"/>
                <a:gd name="connsiteX6" fmla="*/ 3854952 w 6189571"/>
                <a:gd name="connsiteY6" fmla="*/ 3840051 h 4572338"/>
                <a:gd name="connsiteX7" fmla="*/ 3128258 w 6189571"/>
                <a:gd name="connsiteY7" fmla="*/ 3633735 h 4572338"/>
                <a:gd name="connsiteX8" fmla="*/ 3094573 w 6189571"/>
                <a:gd name="connsiteY8" fmla="*/ 3611955 h 4572338"/>
                <a:gd name="connsiteX9" fmla="*/ 3155125 w 6189571"/>
                <a:gd name="connsiteY9" fmla="*/ 3575169 h 4572338"/>
                <a:gd name="connsiteX10" fmla="*/ 3840480 w 6189571"/>
                <a:gd name="connsiteY10" fmla="*/ 2286169 h 4572338"/>
                <a:gd name="connsiteX11" fmla="*/ 3155125 w 6189571"/>
                <a:gd name="connsiteY11" fmla="*/ 997170 h 4572338"/>
                <a:gd name="connsiteX12" fmla="*/ 3092916 w 6189571"/>
                <a:gd name="connsiteY12" fmla="*/ 959377 h 4572338"/>
                <a:gd name="connsiteX13" fmla="*/ 3095090 w 6189571"/>
                <a:gd name="connsiteY13" fmla="*/ 957903 h 4572338"/>
                <a:gd name="connsiteX14" fmla="*/ 3951853 w 6189571"/>
                <a:gd name="connsiteY14" fmla="*/ 732287 h 4572338"/>
                <a:gd name="connsiteX15" fmla="*/ 2286000 w 6189571"/>
                <a:gd name="connsiteY15" fmla="*/ 731689 h 4572338"/>
                <a:gd name="connsiteX16" fmla="*/ 3026958 w 6189571"/>
                <a:gd name="connsiteY16" fmla="*/ 919306 h 4572338"/>
                <a:gd name="connsiteX17" fmla="*/ 3092916 w 6189571"/>
                <a:gd name="connsiteY17" fmla="*/ 959377 h 4572338"/>
                <a:gd name="connsiteX18" fmla="*/ 2969186 w 6189571"/>
                <a:gd name="connsiteY18" fmla="*/ 1043214 h 4572338"/>
                <a:gd name="connsiteX19" fmla="*/ 2642243 w 6189571"/>
                <a:gd name="connsiteY19" fmla="*/ 1377387 h 4572338"/>
                <a:gd name="connsiteX20" fmla="*/ 2994620 w 6189571"/>
                <a:gd name="connsiteY20" fmla="*/ 3547329 h 4572338"/>
                <a:gd name="connsiteX21" fmla="*/ 3094573 w 6189571"/>
                <a:gd name="connsiteY21" fmla="*/ 3611955 h 4572338"/>
                <a:gd name="connsiteX22" fmla="*/ 3026958 w 6189571"/>
                <a:gd name="connsiteY22" fmla="*/ 3653032 h 4572338"/>
                <a:gd name="connsiteX23" fmla="*/ 2286000 w 6189571"/>
                <a:gd name="connsiteY23" fmla="*/ 3840649 h 4572338"/>
                <a:gd name="connsiteX24" fmla="*/ 2224136 w 6189571"/>
                <a:gd name="connsiteY24" fmla="*/ 3837525 h 4572338"/>
                <a:gd name="connsiteX25" fmla="*/ 2220334 w 6189571"/>
                <a:gd name="connsiteY25" fmla="*/ 3833795 h 4572338"/>
                <a:gd name="connsiteX26" fmla="*/ 2048756 w 6189571"/>
                <a:gd name="connsiteY26" fmla="*/ 949725 h 4572338"/>
                <a:gd name="connsiteX27" fmla="*/ 2194975 w 6189571"/>
                <a:gd name="connsiteY27" fmla="*/ 766998 h 4572338"/>
                <a:gd name="connsiteX28" fmla="*/ 2226678 w 6189571"/>
                <a:gd name="connsiteY28" fmla="*/ 734685 h 4572338"/>
                <a:gd name="connsiteX29" fmla="*/ 3974653 w 6189571"/>
                <a:gd name="connsiteY29" fmla="*/ 1049 h 4572338"/>
                <a:gd name="connsiteX30" fmla="*/ 5239847 w 6189571"/>
                <a:gd name="connsiteY30" fmla="*/ 431523 h 4572338"/>
                <a:gd name="connsiteX31" fmla="*/ 5758048 w 6189571"/>
                <a:gd name="connsiteY31" fmla="*/ 3622614 h 4572338"/>
                <a:gd name="connsiteX32" fmla="*/ 3178557 w 6189571"/>
                <a:gd name="connsiteY32" fmla="*/ 4454852 h 4572338"/>
                <a:gd name="connsiteX33" fmla="*/ 3094898 w 6189571"/>
                <a:gd name="connsiteY33" fmla="*/ 4422140 h 4572338"/>
                <a:gd name="connsiteX34" fmla="*/ 3175815 w 6189571"/>
                <a:gd name="connsiteY34" fmla="*/ 4392524 h 4572338"/>
                <a:gd name="connsiteX35" fmla="*/ 3902446 w 6189571"/>
                <a:gd name="connsiteY35" fmla="*/ 3902615 h 4572338"/>
                <a:gd name="connsiteX36" fmla="*/ 3961012 w 6189571"/>
                <a:gd name="connsiteY36" fmla="*/ 3838177 h 4572338"/>
                <a:gd name="connsiteX37" fmla="*/ 4004356 w 6189571"/>
                <a:gd name="connsiteY37" fmla="*/ 3837411 h 4572338"/>
                <a:gd name="connsiteX38" fmla="*/ 5164562 w 6189571"/>
                <a:gd name="connsiteY38" fmla="*/ 3194952 h 4572338"/>
                <a:gd name="connsiteX39" fmla="*/ 4812185 w 6189571"/>
                <a:gd name="connsiteY39" fmla="*/ 1025010 h 4572338"/>
                <a:gd name="connsiteX40" fmla="*/ 4101356 w 6189571"/>
                <a:gd name="connsiteY40" fmla="*/ 744045 h 4572338"/>
                <a:gd name="connsiteX41" fmla="*/ 3959882 w 6189571"/>
                <a:gd name="connsiteY41" fmla="*/ 732919 h 4572338"/>
                <a:gd name="connsiteX42" fmla="*/ 3902446 w 6189571"/>
                <a:gd name="connsiteY42" fmla="*/ 669723 h 4572338"/>
                <a:gd name="connsiteX43" fmla="*/ 3175815 w 6189571"/>
                <a:gd name="connsiteY43" fmla="*/ 179814 h 4572338"/>
                <a:gd name="connsiteX44" fmla="*/ 3092825 w 6189571"/>
                <a:gd name="connsiteY44" fmla="*/ 149440 h 4572338"/>
                <a:gd name="connsiteX45" fmla="*/ 3112720 w 6189571"/>
                <a:gd name="connsiteY45" fmla="*/ 141018 h 4572338"/>
                <a:gd name="connsiteX46" fmla="*/ 3974653 w 6189571"/>
                <a:gd name="connsiteY46" fmla="*/ 1049 h 4572338"/>
                <a:gd name="connsiteX47" fmla="*/ 2286000 w 6189571"/>
                <a:gd name="connsiteY47" fmla="*/ 169 h 4572338"/>
                <a:gd name="connsiteX48" fmla="*/ 2965787 w 6189571"/>
                <a:gd name="connsiteY48" fmla="*/ 102943 h 4572338"/>
                <a:gd name="connsiteX49" fmla="*/ 3092825 w 6189571"/>
                <a:gd name="connsiteY49" fmla="*/ 149440 h 4572338"/>
                <a:gd name="connsiteX50" fmla="*/ 2909631 w 6189571"/>
                <a:gd name="connsiteY50" fmla="*/ 226992 h 4572338"/>
                <a:gd name="connsiteX51" fmla="*/ 2355776 w 6189571"/>
                <a:gd name="connsiteY51" fmla="*/ 603101 h 4572338"/>
                <a:gd name="connsiteX52" fmla="*/ 2226678 w 6189571"/>
                <a:gd name="connsiteY52" fmla="*/ 734685 h 4572338"/>
                <a:gd name="connsiteX53" fmla="*/ 2127064 w 6189571"/>
                <a:gd name="connsiteY53" fmla="*/ 739715 h 4572338"/>
                <a:gd name="connsiteX54" fmla="*/ 731520 w 6189571"/>
                <a:gd name="connsiteY54" fmla="*/ 2286169 h 4572338"/>
                <a:gd name="connsiteX55" fmla="*/ 2127064 w 6189571"/>
                <a:gd name="connsiteY55" fmla="*/ 3832624 h 4572338"/>
                <a:gd name="connsiteX56" fmla="*/ 2224136 w 6189571"/>
                <a:gd name="connsiteY56" fmla="*/ 3837525 h 4572338"/>
                <a:gd name="connsiteX57" fmla="*/ 2384231 w 6189571"/>
                <a:gd name="connsiteY57" fmla="*/ 3994596 h 4572338"/>
                <a:gd name="connsiteX58" fmla="*/ 2566958 w 6189571"/>
                <a:gd name="connsiteY58" fmla="*/ 4140815 h 4572338"/>
                <a:gd name="connsiteX59" fmla="*/ 2967885 w 6189571"/>
                <a:gd name="connsiteY59" fmla="*/ 4372476 h 4572338"/>
                <a:gd name="connsiteX60" fmla="*/ 3094898 w 6189571"/>
                <a:gd name="connsiteY60" fmla="*/ 4422140 h 4572338"/>
                <a:gd name="connsiteX61" fmla="*/ 2965787 w 6189571"/>
                <a:gd name="connsiteY61" fmla="*/ 4469395 h 4572338"/>
                <a:gd name="connsiteX62" fmla="*/ 2286000 w 6189571"/>
                <a:gd name="connsiteY62" fmla="*/ 4572169 h 4572338"/>
                <a:gd name="connsiteX63" fmla="*/ 0 w 6189571"/>
                <a:gd name="connsiteY63" fmla="*/ 2286169 h 4572338"/>
                <a:gd name="connsiteX64" fmla="*/ 2286000 w 6189571"/>
                <a:gd name="connsiteY64" fmla="*/ 169 h 45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189571" h="4572338">
                  <a:moveTo>
                    <a:pt x="3951853" y="732287"/>
                  </a:moveTo>
                  <a:lnTo>
                    <a:pt x="3959882" y="732919"/>
                  </a:lnTo>
                  <a:lnTo>
                    <a:pt x="4049989" y="832061"/>
                  </a:lnTo>
                  <a:cubicBezTo>
                    <a:pt x="4376100" y="1227216"/>
                    <a:pt x="4572000" y="1733815"/>
                    <a:pt x="4572000" y="2286169"/>
                  </a:cubicBezTo>
                  <a:cubicBezTo>
                    <a:pt x="4572000" y="2838523"/>
                    <a:pt x="4376100" y="3345122"/>
                    <a:pt x="4049989" y="3740278"/>
                  </a:cubicBezTo>
                  <a:lnTo>
                    <a:pt x="3961012" y="3838177"/>
                  </a:lnTo>
                  <a:lnTo>
                    <a:pt x="3854952" y="3840051"/>
                  </a:lnTo>
                  <a:cubicBezTo>
                    <a:pt x="3605559" y="3832502"/>
                    <a:pt x="3355753" y="3764960"/>
                    <a:pt x="3128258" y="3633735"/>
                  </a:cubicBezTo>
                  <a:lnTo>
                    <a:pt x="3094573" y="3611955"/>
                  </a:lnTo>
                  <a:lnTo>
                    <a:pt x="3155125" y="3575169"/>
                  </a:lnTo>
                  <a:cubicBezTo>
                    <a:pt x="3568619" y="3295817"/>
                    <a:pt x="3840480" y="2822742"/>
                    <a:pt x="3840480" y="2286169"/>
                  </a:cubicBezTo>
                  <a:cubicBezTo>
                    <a:pt x="3840480" y="1749597"/>
                    <a:pt x="3568619" y="1276521"/>
                    <a:pt x="3155125" y="997170"/>
                  </a:cubicBezTo>
                  <a:lnTo>
                    <a:pt x="3092916" y="959377"/>
                  </a:lnTo>
                  <a:lnTo>
                    <a:pt x="3095090" y="957903"/>
                  </a:lnTo>
                  <a:cubicBezTo>
                    <a:pt x="3353905" y="800559"/>
                    <a:pt x="3652581" y="723228"/>
                    <a:pt x="3951853" y="732287"/>
                  </a:cubicBezTo>
                  <a:close/>
                  <a:moveTo>
                    <a:pt x="2286000" y="731689"/>
                  </a:moveTo>
                  <a:cubicBezTo>
                    <a:pt x="2554287" y="731689"/>
                    <a:pt x="2806699" y="799654"/>
                    <a:pt x="3026958" y="919306"/>
                  </a:cubicBezTo>
                  <a:lnTo>
                    <a:pt x="3092916" y="959377"/>
                  </a:lnTo>
                  <a:lnTo>
                    <a:pt x="2969186" y="1043214"/>
                  </a:lnTo>
                  <a:cubicBezTo>
                    <a:pt x="2846968" y="1135133"/>
                    <a:pt x="2736350" y="1246790"/>
                    <a:pt x="2642243" y="1377387"/>
                  </a:cubicBezTo>
                  <a:cubicBezTo>
                    <a:pt x="2140336" y="2073906"/>
                    <a:pt x="2298100" y="3045422"/>
                    <a:pt x="2994620" y="3547329"/>
                  </a:cubicBezTo>
                  <a:lnTo>
                    <a:pt x="3094573" y="3611955"/>
                  </a:lnTo>
                  <a:lnTo>
                    <a:pt x="3026958" y="3653032"/>
                  </a:lnTo>
                  <a:cubicBezTo>
                    <a:pt x="2806699" y="3772684"/>
                    <a:pt x="2554287" y="3840649"/>
                    <a:pt x="2286000" y="3840649"/>
                  </a:cubicBezTo>
                  <a:lnTo>
                    <a:pt x="2224136" y="3837525"/>
                  </a:lnTo>
                  <a:lnTo>
                    <a:pt x="2220334" y="3833795"/>
                  </a:lnTo>
                  <a:cubicBezTo>
                    <a:pt x="1499821" y="3051861"/>
                    <a:pt x="1402920" y="1845981"/>
                    <a:pt x="2048756" y="949725"/>
                  </a:cubicBezTo>
                  <a:cubicBezTo>
                    <a:pt x="2094887" y="885706"/>
                    <a:pt x="2143716" y="824783"/>
                    <a:pt x="2194975" y="766998"/>
                  </a:cubicBezTo>
                  <a:lnTo>
                    <a:pt x="2226678" y="734685"/>
                  </a:lnTo>
                  <a:close/>
                  <a:moveTo>
                    <a:pt x="3974653" y="1049"/>
                  </a:moveTo>
                  <a:cubicBezTo>
                    <a:pt x="4414758" y="14371"/>
                    <a:pt x="4855737" y="154736"/>
                    <a:pt x="5239847" y="431523"/>
                  </a:cubicBezTo>
                  <a:cubicBezTo>
                    <a:pt x="6264140" y="1169621"/>
                    <a:pt x="6496146" y="2598321"/>
                    <a:pt x="5758048" y="3622614"/>
                  </a:cubicBezTo>
                  <a:cubicBezTo>
                    <a:pt x="5158344" y="4454852"/>
                    <a:pt x="4102734" y="4764057"/>
                    <a:pt x="3178557" y="4454852"/>
                  </a:cubicBezTo>
                  <a:lnTo>
                    <a:pt x="3094898" y="4422140"/>
                  </a:lnTo>
                  <a:lnTo>
                    <a:pt x="3175815" y="4392524"/>
                  </a:lnTo>
                  <a:cubicBezTo>
                    <a:pt x="3449308" y="4276846"/>
                    <a:pt x="3695604" y="4109458"/>
                    <a:pt x="3902446" y="3902615"/>
                  </a:cubicBezTo>
                  <a:lnTo>
                    <a:pt x="3961012" y="3838177"/>
                  </a:lnTo>
                  <a:lnTo>
                    <a:pt x="4004356" y="3837411"/>
                  </a:lnTo>
                  <a:cubicBezTo>
                    <a:pt x="4451329" y="3808070"/>
                    <a:pt x="4882239" y="3586744"/>
                    <a:pt x="5164562" y="3194952"/>
                  </a:cubicBezTo>
                  <a:cubicBezTo>
                    <a:pt x="5666468" y="2498432"/>
                    <a:pt x="5508704" y="1526917"/>
                    <a:pt x="4812185" y="1025010"/>
                  </a:cubicBezTo>
                  <a:cubicBezTo>
                    <a:pt x="4594522" y="868164"/>
                    <a:pt x="4350005" y="775739"/>
                    <a:pt x="4101356" y="744045"/>
                  </a:cubicBezTo>
                  <a:lnTo>
                    <a:pt x="3959882" y="732919"/>
                  </a:lnTo>
                  <a:lnTo>
                    <a:pt x="3902446" y="669723"/>
                  </a:lnTo>
                  <a:cubicBezTo>
                    <a:pt x="3695604" y="462881"/>
                    <a:pt x="3449308" y="295492"/>
                    <a:pt x="3175815" y="179814"/>
                  </a:cubicBezTo>
                  <a:lnTo>
                    <a:pt x="3092825" y="149440"/>
                  </a:lnTo>
                  <a:lnTo>
                    <a:pt x="3112720" y="141018"/>
                  </a:lnTo>
                  <a:cubicBezTo>
                    <a:pt x="3388236" y="39750"/>
                    <a:pt x="3681250" y="-7833"/>
                    <a:pt x="3974653" y="1049"/>
                  </a:cubicBezTo>
                  <a:close/>
                  <a:moveTo>
                    <a:pt x="2286000" y="169"/>
                  </a:moveTo>
                  <a:cubicBezTo>
                    <a:pt x="2522723" y="169"/>
                    <a:pt x="2751042" y="36151"/>
                    <a:pt x="2965787" y="102943"/>
                  </a:cubicBezTo>
                  <a:lnTo>
                    <a:pt x="3092825" y="149440"/>
                  </a:lnTo>
                  <a:lnTo>
                    <a:pt x="2909631" y="226992"/>
                  </a:lnTo>
                  <a:cubicBezTo>
                    <a:pt x="2710358" y="322945"/>
                    <a:pt x="2523334" y="448705"/>
                    <a:pt x="2355776" y="603101"/>
                  </a:cubicBezTo>
                  <a:lnTo>
                    <a:pt x="2226678" y="734685"/>
                  </a:lnTo>
                  <a:lnTo>
                    <a:pt x="2127064" y="739715"/>
                  </a:lnTo>
                  <a:cubicBezTo>
                    <a:pt x="1343207" y="819320"/>
                    <a:pt x="731520" y="1481310"/>
                    <a:pt x="731520" y="2286169"/>
                  </a:cubicBezTo>
                  <a:cubicBezTo>
                    <a:pt x="731520" y="3091028"/>
                    <a:pt x="1343207" y="3753019"/>
                    <a:pt x="2127064" y="3832624"/>
                  </a:cubicBezTo>
                  <a:lnTo>
                    <a:pt x="2224136" y="3837525"/>
                  </a:lnTo>
                  <a:lnTo>
                    <a:pt x="2384231" y="3994596"/>
                  </a:lnTo>
                  <a:cubicBezTo>
                    <a:pt x="2442016" y="4045855"/>
                    <a:pt x="2502940" y="4094684"/>
                    <a:pt x="2566958" y="4140815"/>
                  </a:cubicBezTo>
                  <a:cubicBezTo>
                    <a:pt x="2694994" y="4233078"/>
                    <a:pt x="2829350" y="4310182"/>
                    <a:pt x="2967885" y="4372476"/>
                  </a:cubicBezTo>
                  <a:lnTo>
                    <a:pt x="3094898" y="4422140"/>
                  </a:lnTo>
                  <a:lnTo>
                    <a:pt x="2965787" y="4469395"/>
                  </a:lnTo>
                  <a:cubicBezTo>
                    <a:pt x="2751042" y="4536188"/>
                    <a:pt x="2522723" y="4572169"/>
                    <a:pt x="2286000" y="4572169"/>
                  </a:cubicBezTo>
                  <a:cubicBezTo>
                    <a:pt x="1023477" y="4572169"/>
                    <a:pt x="0" y="3548692"/>
                    <a:pt x="0" y="2286169"/>
                  </a:cubicBezTo>
                  <a:cubicBezTo>
                    <a:pt x="0" y="1023646"/>
                    <a:pt x="1023477" y="169"/>
                    <a:pt x="2286000" y="169"/>
                  </a:cubicBezTo>
                  <a:close/>
                </a:path>
              </a:pathLst>
            </a:custGeom>
            <a:gradFill>
              <a:gsLst>
                <a:gs pos="75000">
                  <a:schemeClr val="accent1">
                    <a:lumMod val="60000"/>
                    <a:lumOff val="40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95000">
                  <a:srgbClr val="7030A0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0893E0F-695F-E5B4-EBDD-2B631EA38E27}"/>
              </a:ext>
            </a:extLst>
          </p:cNvPr>
          <p:cNvSpPr>
            <a:spLocks noChangeAspect="1"/>
          </p:cNvSpPr>
          <p:nvPr/>
        </p:nvSpPr>
        <p:spPr>
          <a:xfrm rot="10800000">
            <a:off x="11265798" y="5806439"/>
            <a:ext cx="480625" cy="679689"/>
          </a:xfrm>
          <a:custGeom>
            <a:avLst/>
            <a:gdLst>
              <a:gd name="connsiteX0" fmla="*/ 1033853 w 2078365"/>
              <a:gd name="connsiteY0" fmla="*/ 825558 h 2939178"/>
              <a:gd name="connsiteX1" fmla="*/ 612700 w 2078365"/>
              <a:gd name="connsiteY1" fmla="*/ 404405 h 2939178"/>
              <a:gd name="connsiteX2" fmla="*/ 1017105 w 2078365"/>
              <a:gd name="connsiteY2" fmla="*/ 0 h 2939178"/>
              <a:gd name="connsiteX3" fmla="*/ 1438258 w 2078365"/>
              <a:gd name="connsiteY3" fmla="*/ 421152 h 2939178"/>
              <a:gd name="connsiteX4" fmla="*/ 1323324 w 2078365"/>
              <a:gd name="connsiteY4" fmla="*/ 2457961 h 2939178"/>
              <a:gd name="connsiteX5" fmla="*/ 1034616 w 2078365"/>
              <a:gd name="connsiteY5" fmla="*/ 1872525 h 2939178"/>
              <a:gd name="connsiteX6" fmla="*/ 749501 w 2078365"/>
              <a:gd name="connsiteY6" fmla="*/ 2457961 h 2939178"/>
              <a:gd name="connsiteX7" fmla="*/ 2078365 w 2078365"/>
              <a:gd name="connsiteY7" fmla="*/ 2939178 h 2939178"/>
              <a:gd name="connsiteX8" fmla="*/ 0 w 2078365"/>
              <a:gd name="connsiteY8" fmla="*/ 2939178 h 2939178"/>
              <a:gd name="connsiteX9" fmla="*/ 1032678 w 2078365"/>
              <a:gd name="connsiteY9" fmla="*/ 861826 h 29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8365" h="2939178">
                <a:moveTo>
                  <a:pt x="1033853" y="825558"/>
                </a:moveTo>
                <a:lnTo>
                  <a:pt x="612700" y="404405"/>
                </a:lnTo>
                <a:lnTo>
                  <a:pt x="1017105" y="0"/>
                </a:lnTo>
                <a:lnTo>
                  <a:pt x="1438258" y="421152"/>
                </a:lnTo>
                <a:close/>
                <a:moveTo>
                  <a:pt x="1323324" y="2457961"/>
                </a:moveTo>
                <a:lnTo>
                  <a:pt x="1034616" y="1872525"/>
                </a:lnTo>
                <a:lnTo>
                  <a:pt x="749501" y="2457961"/>
                </a:lnTo>
                <a:close/>
                <a:moveTo>
                  <a:pt x="2078365" y="2939178"/>
                </a:moveTo>
                <a:lnTo>
                  <a:pt x="0" y="2939178"/>
                </a:lnTo>
                <a:lnTo>
                  <a:pt x="1032678" y="861826"/>
                </a:lnTo>
                <a:close/>
              </a:path>
            </a:pathLst>
          </a:custGeom>
          <a:solidFill>
            <a:srgbClr val="D0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8692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94C5E-E9C2-DC90-59FD-26B834DE38F8}"/>
              </a:ext>
            </a:extLst>
          </p:cNvPr>
          <p:cNvSpPr/>
          <p:nvPr/>
        </p:nvSpPr>
        <p:spPr>
          <a:xfrm>
            <a:off x="403123" y="312174"/>
            <a:ext cx="11385755" cy="6233652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DA6BE2-5A30-35F8-4E31-4B9206D7EEEA}"/>
              </a:ext>
            </a:extLst>
          </p:cNvPr>
          <p:cNvGrpSpPr/>
          <p:nvPr/>
        </p:nvGrpSpPr>
        <p:grpSpPr>
          <a:xfrm>
            <a:off x="2027289" y="625438"/>
            <a:ext cx="8137422" cy="867692"/>
            <a:chOff x="2027289" y="625438"/>
            <a:chExt cx="8137422" cy="867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4A526A-C638-D583-7B0D-96ECF1D51773}"/>
                </a:ext>
              </a:extLst>
            </p:cNvPr>
            <p:cNvSpPr/>
            <p:nvPr/>
          </p:nvSpPr>
          <p:spPr>
            <a:xfrm>
              <a:off x="2027289" y="796510"/>
              <a:ext cx="8042855" cy="696620"/>
            </a:xfrm>
            <a:prstGeom prst="rect">
              <a:avLst/>
            </a:prstGeom>
            <a:gradFill flip="none" rotWithShape="1">
              <a:gsLst>
                <a:gs pos="60000">
                  <a:srgbClr val="86B48E"/>
                </a:gs>
                <a:gs pos="0">
                  <a:srgbClr val="7030A0">
                    <a:alpha val="50000"/>
                  </a:srgbClr>
                </a:gs>
                <a:gs pos="91000">
                  <a:schemeClr val="tx2">
                    <a:lumMod val="25000"/>
                    <a:lumOff val="75000"/>
                  </a:schemeClr>
                </a:gs>
              </a:gsLst>
              <a:lin ang="270000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B460512-BBE9-1D2C-F41C-791D076E6630}"/>
                </a:ext>
              </a:extLst>
            </p:cNvPr>
            <p:cNvSpPr/>
            <p:nvPr/>
          </p:nvSpPr>
          <p:spPr>
            <a:xfrm>
              <a:off x="2121856" y="625438"/>
              <a:ext cx="8042855" cy="7610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15000"/>
                  <a:alpha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2EB64C-E31C-37AF-CE2D-472486D594E2}"/>
              </a:ext>
            </a:extLst>
          </p:cNvPr>
          <p:cNvGrpSpPr>
            <a:grpSpLocks noChangeAspect="1"/>
          </p:cNvGrpSpPr>
          <p:nvPr/>
        </p:nvGrpSpPr>
        <p:grpSpPr>
          <a:xfrm>
            <a:off x="411480" y="5806440"/>
            <a:ext cx="772026" cy="772026"/>
            <a:chOff x="3009900" y="342900"/>
            <a:chExt cx="6172200" cy="61722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E78A273-AFBB-5B6A-CFA5-B939FCAE7E68}"/>
                </a:ext>
              </a:extLst>
            </p:cNvPr>
            <p:cNvSpPr/>
            <p:nvPr/>
          </p:nvSpPr>
          <p:spPr>
            <a:xfrm>
              <a:off x="3009900" y="982980"/>
              <a:ext cx="6172200" cy="4892040"/>
            </a:xfrm>
            <a:custGeom>
              <a:avLst/>
              <a:gdLst>
                <a:gd name="connsiteX0" fmla="*/ 3951853 w 6189571"/>
                <a:gd name="connsiteY0" fmla="*/ 732287 h 4572338"/>
                <a:gd name="connsiteX1" fmla="*/ 3959882 w 6189571"/>
                <a:gd name="connsiteY1" fmla="*/ 732919 h 4572338"/>
                <a:gd name="connsiteX2" fmla="*/ 4049989 w 6189571"/>
                <a:gd name="connsiteY2" fmla="*/ 832061 h 4572338"/>
                <a:gd name="connsiteX3" fmla="*/ 4572000 w 6189571"/>
                <a:gd name="connsiteY3" fmla="*/ 2286169 h 4572338"/>
                <a:gd name="connsiteX4" fmla="*/ 4049989 w 6189571"/>
                <a:gd name="connsiteY4" fmla="*/ 3740278 h 4572338"/>
                <a:gd name="connsiteX5" fmla="*/ 3961012 w 6189571"/>
                <a:gd name="connsiteY5" fmla="*/ 3838177 h 4572338"/>
                <a:gd name="connsiteX6" fmla="*/ 3854952 w 6189571"/>
                <a:gd name="connsiteY6" fmla="*/ 3840051 h 4572338"/>
                <a:gd name="connsiteX7" fmla="*/ 3128258 w 6189571"/>
                <a:gd name="connsiteY7" fmla="*/ 3633735 h 4572338"/>
                <a:gd name="connsiteX8" fmla="*/ 3094573 w 6189571"/>
                <a:gd name="connsiteY8" fmla="*/ 3611955 h 4572338"/>
                <a:gd name="connsiteX9" fmla="*/ 3155125 w 6189571"/>
                <a:gd name="connsiteY9" fmla="*/ 3575169 h 4572338"/>
                <a:gd name="connsiteX10" fmla="*/ 3840480 w 6189571"/>
                <a:gd name="connsiteY10" fmla="*/ 2286169 h 4572338"/>
                <a:gd name="connsiteX11" fmla="*/ 3155125 w 6189571"/>
                <a:gd name="connsiteY11" fmla="*/ 997170 h 4572338"/>
                <a:gd name="connsiteX12" fmla="*/ 3092916 w 6189571"/>
                <a:gd name="connsiteY12" fmla="*/ 959377 h 4572338"/>
                <a:gd name="connsiteX13" fmla="*/ 3095090 w 6189571"/>
                <a:gd name="connsiteY13" fmla="*/ 957903 h 4572338"/>
                <a:gd name="connsiteX14" fmla="*/ 3951853 w 6189571"/>
                <a:gd name="connsiteY14" fmla="*/ 732287 h 4572338"/>
                <a:gd name="connsiteX15" fmla="*/ 2286000 w 6189571"/>
                <a:gd name="connsiteY15" fmla="*/ 731689 h 4572338"/>
                <a:gd name="connsiteX16" fmla="*/ 3026958 w 6189571"/>
                <a:gd name="connsiteY16" fmla="*/ 919306 h 4572338"/>
                <a:gd name="connsiteX17" fmla="*/ 3092916 w 6189571"/>
                <a:gd name="connsiteY17" fmla="*/ 959377 h 4572338"/>
                <a:gd name="connsiteX18" fmla="*/ 2969186 w 6189571"/>
                <a:gd name="connsiteY18" fmla="*/ 1043214 h 4572338"/>
                <a:gd name="connsiteX19" fmla="*/ 2642243 w 6189571"/>
                <a:gd name="connsiteY19" fmla="*/ 1377387 h 4572338"/>
                <a:gd name="connsiteX20" fmla="*/ 2994620 w 6189571"/>
                <a:gd name="connsiteY20" fmla="*/ 3547329 h 4572338"/>
                <a:gd name="connsiteX21" fmla="*/ 3094573 w 6189571"/>
                <a:gd name="connsiteY21" fmla="*/ 3611955 h 4572338"/>
                <a:gd name="connsiteX22" fmla="*/ 3026958 w 6189571"/>
                <a:gd name="connsiteY22" fmla="*/ 3653032 h 4572338"/>
                <a:gd name="connsiteX23" fmla="*/ 2286000 w 6189571"/>
                <a:gd name="connsiteY23" fmla="*/ 3840649 h 4572338"/>
                <a:gd name="connsiteX24" fmla="*/ 2224136 w 6189571"/>
                <a:gd name="connsiteY24" fmla="*/ 3837525 h 4572338"/>
                <a:gd name="connsiteX25" fmla="*/ 2220334 w 6189571"/>
                <a:gd name="connsiteY25" fmla="*/ 3833795 h 4572338"/>
                <a:gd name="connsiteX26" fmla="*/ 2048756 w 6189571"/>
                <a:gd name="connsiteY26" fmla="*/ 949725 h 4572338"/>
                <a:gd name="connsiteX27" fmla="*/ 2194975 w 6189571"/>
                <a:gd name="connsiteY27" fmla="*/ 766998 h 4572338"/>
                <a:gd name="connsiteX28" fmla="*/ 2226678 w 6189571"/>
                <a:gd name="connsiteY28" fmla="*/ 734685 h 4572338"/>
                <a:gd name="connsiteX29" fmla="*/ 3974653 w 6189571"/>
                <a:gd name="connsiteY29" fmla="*/ 1049 h 4572338"/>
                <a:gd name="connsiteX30" fmla="*/ 5239847 w 6189571"/>
                <a:gd name="connsiteY30" fmla="*/ 431523 h 4572338"/>
                <a:gd name="connsiteX31" fmla="*/ 5758048 w 6189571"/>
                <a:gd name="connsiteY31" fmla="*/ 3622614 h 4572338"/>
                <a:gd name="connsiteX32" fmla="*/ 3178557 w 6189571"/>
                <a:gd name="connsiteY32" fmla="*/ 4454852 h 4572338"/>
                <a:gd name="connsiteX33" fmla="*/ 3094898 w 6189571"/>
                <a:gd name="connsiteY33" fmla="*/ 4422140 h 4572338"/>
                <a:gd name="connsiteX34" fmla="*/ 3175815 w 6189571"/>
                <a:gd name="connsiteY34" fmla="*/ 4392524 h 4572338"/>
                <a:gd name="connsiteX35" fmla="*/ 3902446 w 6189571"/>
                <a:gd name="connsiteY35" fmla="*/ 3902615 h 4572338"/>
                <a:gd name="connsiteX36" fmla="*/ 3961012 w 6189571"/>
                <a:gd name="connsiteY36" fmla="*/ 3838177 h 4572338"/>
                <a:gd name="connsiteX37" fmla="*/ 4004356 w 6189571"/>
                <a:gd name="connsiteY37" fmla="*/ 3837411 h 4572338"/>
                <a:gd name="connsiteX38" fmla="*/ 5164562 w 6189571"/>
                <a:gd name="connsiteY38" fmla="*/ 3194952 h 4572338"/>
                <a:gd name="connsiteX39" fmla="*/ 4812185 w 6189571"/>
                <a:gd name="connsiteY39" fmla="*/ 1025010 h 4572338"/>
                <a:gd name="connsiteX40" fmla="*/ 4101356 w 6189571"/>
                <a:gd name="connsiteY40" fmla="*/ 744045 h 4572338"/>
                <a:gd name="connsiteX41" fmla="*/ 3959882 w 6189571"/>
                <a:gd name="connsiteY41" fmla="*/ 732919 h 4572338"/>
                <a:gd name="connsiteX42" fmla="*/ 3902446 w 6189571"/>
                <a:gd name="connsiteY42" fmla="*/ 669723 h 4572338"/>
                <a:gd name="connsiteX43" fmla="*/ 3175815 w 6189571"/>
                <a:gd name="connsiteY43" fmla="*/ 179814 h 4572338"/>
                <a:gd name="connsiteX44" fmla="*/ 3092825 w 6189571"/>
                <a:gd name="connsiteY44" fmla="*/ 149440 h 4572338"/>
                <a:gd name="connsiteX45" fmla="*/ 3112720 w 6189571"/>
                <a:gd name="connsiteY45" fmla="*/ 141018 h 4572338"/>
                <a:gd name="connsiteX46" fmla="*/ 3974653 w 6189571"/>
                <a:gd name="connsiteY46" fmla="*/ 1049 h 4572338"/>
                <a:gd name="connsiteX47" fmla="*/ 2286000 w 6189571"/>
                <a:gd name="connsiteY47" fmla="*/ 169 h 4572338"/>
                <a:gd name="connsiteX48" fmla="*/ 2965787 w 6189571"/>
                <a:gd name="connsiteY48" fmla="*/ 102943 h 4572338"/>
                <a:gd name="connsiteX49" fmla="*/ 3092825 w 6189571"/>
                <a:gd name="connsiteY49" fmla="*/ 149440 h 4572338"/>
                <a:gd name="connsiteX50" fmla="*/ 2909631 w 6189571"/>
                <a:gd name="connsiteY50" fmla="*/ 226992 h 4572338"/>
                <a:gd name="connsiteX51" fmla="*/ 2355776 w 6189571"/>
                <a:gd name="connsiteY51" fmla="*/ 603101 h 4572338"/>
                <a:gd name="connsiteX52" fmla="*/ 2226678 w 6189571"/>
                <a:gd name="connsiteY52" fmla="*/ 734685 h 4572338"/>
                <a:gd name="connsiteX53" fmla="*/ 2127064 w 6189571"/>
                <a:gd name="connsiteY53" fmla="*/ 739715 h 4572338"/>
                <a:gd name="connsiteX54" fmla="*/ 731520 w 6189571"/>
                <a:gd name="connsiteY54" fmla="*/ 2286169 h 4572338"/>
                <a:gd name="connsiteX55" fmla="*/ 2127064 w 6189571"/>
                <a:gd name="connsiteY55" fmla="*/ 3832624 h 4572338"/>
                <a:gd name="connsiteX56" fmla="*/ 2224136 w 6189571"/>
                <a:gd name="connsiteY56" fmla="*/ 3837525 h 4572338"/>
                <a:gd name="connsiteX57" fmla="*/ 2384231 w 6189571"/>
                <a:gd name="connsiteY57" fmla="*/ 3994596 h 4572338"/>
                <a:gd name="connsiteX58" fmla="*/ 2566958 w 6189571"/>
                <a:gd name="connsiteY58" fmla="*/ 4140815 h 4572338"/>
                <a:gd name="connsiteX59" fmla="*/ 2967885 w 6189571"/>
                <a:gd name="connsiteY59" fmla="*/ 4372476 h 4572338"/>
                <a:gd name="connsiteX60" fmla="*/ 3094898 w 6189571"/>
                <a:gd name="connsiteY60" fmla="*/ 4422140 h 4572338"/>
                <a:gd name="connsiteX61" fmla="*/ 2965787 w 6189571"/>
                <a:gd name="connsiteY61" fmla="*/ 4469395 h 4572338"/>
                <a:gd name="connsiteX62" fmla="*/ 2286000 w 6189571"/>
                <a:gd name="connsiteY62" fmla="*/ 4572169 h 4572338"/>
                <a:gd name="connsiteX63" fmla="*/ 0 w 6189571"/>
                <a:gd name="connsiteY63" fmla="*/ 2286169 h 4572338"/>
                <a:gd name="connsiteX64" fmla="*/ 2286000 w 6189571"/>
                <a:gd name="connsiteY64" fmla="*/ 169 h 45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189571" h="4572338">
                  <a:moveTo>
                    <a:pt x="3951853" y="732287"/>
                  </a:moveTo>
                  <a:lnTo>
                    <a:pt x="3959882" y="732919"/>
                  </a:lnTo>
                  <a:lnTo>
                    <a:pt x="4049989" y="832061"/>
                  </a:lnTo>
                  <a:cubicBezTo>
                    <a:pt x="4376100" y="1227216"/>
                    <a:pt x="4572000" y="1733815"/>
                    <a:pt x="4572000" y="2286169"/>
                  </a:cubicBezTo>
                  <a:cubicBezTo>
                    <a:pt x="4572000" y="2838523"/>
                    <a:pt x="4376100" y="3345122"/>
                    <a:pt x="4049989" y="3740278"/>
                  </a:cubicBezTo>
                  <a:lnTo>
                    <a:pt x="3961012" y="3838177"/>
                  </a:lnTo>
                  <a:lnTo>
                    <a:pt x="3854952" y="3840051"/>
                  </a:lnTo>
                  <a:cubicBezTo>
                    <a:pt x="3605559" y="3832502"/>
                    <a:pt x="3355753" y="3764960"/>
                    <a:pt x="3128258" y="3633735"/>
                  </a:cubicBezTo>
                  <a:lnTo>
                    <a:pt x="3094573" y="3611955"/>
                  </a:lnTo>
                  <a:lnTo>
                    <a:pt x="3155125" y="3575169"/>
                  </a:lnTo>
                  <a:cubicBezTo>
                    <a:pt x="3568619" y="3295817"/>
                    <a:pt x="3840480" y="2822742"/>
                    <a:pt x="3840480" y="2286169"/>
                  </a:cubicBezTo>
                  <a:cubicBezTo>
                    <a:pt x="3840480" y="1749597"/>
                    <a:pt x="3568619" y="1276521"/>
                    <a:pt x="3155125" y="997170"/>
                  </a:cubicBezTo>
                  <a:lnTo>
                    <a:pt x="3092916" y="959377"/>
                  </a:lnTo>
                  <a:lnTo>
                    <a:pt x="3095090" y="957903"/>
                  </a:lnTo>
                  <a:cubicBezTo>
                    <a:pt x="3353905" y="800559"/>
                    <a:pt x="3652581" y="723228"/>
                    <a:pt x="3951853" y="732287"/>
                  </a:cubicBezTo>
                  <a:close/>
                  <a:moveTo>
                    <a:pt x="2286000" y="731689"/>
                  </a:moveTo>
                  <a:cubicBezTo>
                    <a:pt x="2554287" y="731689"/>
                    <a:pt x="2806699" y="799654"/>
                    <a:pt x="3026958" y="919306"/>
                  </a:cubicBezTo>
                  <a:lnTo>
                    <a:pt x="3092916" y="959377"/>
                  </a:lnTo>
                  <a:lnTo>
                    <a:pt x="2969186" y="1043214"/>
                  </a:lnTo>
                  <a:cubicBezTo>
                    <a:pt x="2846968" y="1135133"/>
                    <a:pt x="2736350" y="1246790"/>
                    <a:pt x="2642243" y="1377387"/>
                  </a:cubicBezTo>
                  <a:cubicBezTo>
                    <a:pt x="2140336" y="2073906"/>
                    <a:pt x="2298100" y="3045422"/>
                    <a:pt x="2994620" y="3547329"/>
                  </a:cubicBezTo>
                  <a:lnTo>
                    <a:pt x="3094573" y="3611955"/>
                  </a:lnTo>
                  <a:lnTo>
                    <a:pt x="3026958" y="3653032"/>
                  </a:lnTo>
                  <a:cubicBezTo>
                    <a:pt x="2806699" y="3772684"/>
                    <a:pt x="2554287" y="3840649"/>
                    <a:pt x="2286000" y="3840649"/>
                  </a:cubicBezTo>
                  <a:lnTo>
                    <a:pt x="2224136" y="3837525"/>
                  </a:lnTo>
                  <a:lnTo>
                    <a:pt x="2220334" y="3833795"/>
                  </a:lnTo>
                  <a:cubicBezTo>
                    <a:pt x="1499821" y="3051861"/>
                    <a:pt x="1402920" y="1845981"/>
                    <a:pt x="2048756" y="949725"/>
                  </a:cubicBezTo>
                  <a:cubicBezTo>
                    <a:pt x="2094887" y="885706"/>
                    <a:pt x="2143716" y="824783"/>
                    <a:pt x="2194975" y="766998"/>
                  </a:cubicBezTo>
                  <a:lnTo>
                    <a:pt x="2226678" y="734685"/>
                  </a:lnTo>
                  <a:close/>
                  <a:moveTo>
                    <a:pt x="3974653" y="1049"/>
                  </a:moveTo>
                  <a:cubicBezTo>
                    <a:pt x="4414758" y="14371"/>
                    <a:pt x="4855737" y="154736"/>
                    <a:pt x="5239847" y="431523"/>
                  </a:cubicBezTo>
                  <a:cubicBezTo>
                    <a:pt x="6264140" y="1169621"/>
                    <a:pt x="6496146" y="2598321"/>
                    <a:pt x="5758048" y="3622614"/>
                  </a:cubicBezTo>
                  <a:cubicBezTo>
                    <a:pt x="5158344" y="4454852"/>
                    <a:pt x="4102734" y="4764057"/>
                    <a:pt x="3178557" y="4454852"/>
                  </a:cubicBezTo>
                  <a:lnTo>
                    <a:pt x="3094898" y="4422140"/>
                  </a:lnTo>
                  <a:lnTo>
                    <a:pt x="3175815" y="4392524"/>
                  </a:lnTo>
                  <a:cubicBezTo>
                    <a:pt x="3449308" y="4276846"/>
                    <a:pt x="3695604" y="4109458"/>
                    <a:pt x="3902446" y="3902615"/>
                  </a:cubicBezTo>
                  <a:lnTo>
                    <a:pt x="3961012" y="3838177"/>
                  </a:lnTo>
                  <a:lnTo>
                    <a:pt x="4004356" y="3837411"/>
                  </a:lnTo>
                  <a:cubicBezTo>
                    <a:pt x="4451329" y="3808070"/>
                    <a:pt x="4882239" y="3586744"/>
                    <a:pt x="5164562" y="3194952"/>
                  </a:cubicBezTo>
                  <a:cubicBezTo>
                    <a:pt x="5666468" y="2498432"/>
                    <a:pt x="5508704" y="1526917"/>
                    <a:pt x="4812185" y="1025010"/>
                  </a:cubicBezTo>
                  <a:cubicBezTo>
                    <a:pt x="4594522" y="868164"/>
                    <a:pt x="4350005" y="775739"/>
                    <a:pt x="4101356" y="744045"/>
                  </a:cubicBezTo>
                  <a:lnTo>
                    <a:pt x="3959882" y="732919"/>
                  </a:lnTo>
                  <a:lnTo>
                    <a:pt x="3902446" y="669723"/>
                  </a:lnTo>
                  <a:cubicBezTo>
                    <a:pt x="3695604" y="462881"/>
                    <a:pt x="3449308" y="295492"/>
                    <a:pt x="3175815" y="179814"/>
                  </a:cubicBezTo>
                  <a:lnTo>
                    <a:pt x="3092825" y="149440"/>
                  </a:lnTo>
                  <a:lnTo>
                    <a:pt x="3112720" y="141018"/>
                  </a:lnTo>
                  <a:cubicBezTo>
                    <a:pt x="3388236" y="39750"/>
                    <a:pt x="3681250" y="-7833"/>
                    <a:pt x="3974653" y="1049"/>
                  </a:cubicBezTo>
                  <a:close/>
                  <a:moveTo>
                    <a:pt x="2286000" y="169"/>
                  </a:moveTo>
                  <a:cubicBezTo>
                    <a:pt x="2522723" y="169"/>
                    <a:pt x="2751042" y="36151"/>
                    <a:pt x="2965787" y="102943"/>
                  </a:cubicBezTo>
                  <a:lnTo>
                    <a:pt x="3092825" y="149440"/>
                  </a:lnTo>
                  <a:lnTo>
                    <a:pt x="2909631" y="226992"/>
                  </a:lnTo>
                  <a:cubicBezTo>
                    <a:pt x="2710358" y="322945"/>
                    <a:pt x="2523334" y="448705"/>
                    <a:pt x="2355776" y="603101"/>
                  </a:cubicBezTo>
                  <a:lnTo>
                    <a:pt x="2226678" y="734685"/>
                  </a:lnTo>
                  <a:lnTo>
                    <a:pt x="2127064" y="739715"/>
                  </a:lnTo>
                  <a:cubicBezTo>
                    <a:pt x="1343207" y="819320"/>
                    <a:pt x="731520" y="1481310"/>
                    <a:pt x="731520" y="2286169"/>
                  </a:cubicBezTo>
                  <a:cubicBezTo>
                    <a:pt x="731520" y="3091028"/>
                    <a:pt x="1343207" y="3753019"/>
                    <a:pt x="2127064" y="3832624"/>
                  </a:cubicBezTo>
                  <a:lnTo>
                    <a:pt x="2224136" y="3837525"/>
                  </a:lnTo>
                  <a:lnTo>
                    <a:pt x="2384231" y="3994596"/>
                  </a:lnTo>
                  <a:cubicBezTo>
                    <a:pt x="2442016" y="4045855"/>
                    <a:pt x="2502940" y="4094684"/>
                    <a:pt x="2566958" y="4140815"/>
                  </a:cubicBezTo>
                  <a:cubicBezTo>
                    <a:pt x="2694994" y="4233078"/>
                    <a:pt x="2829350" y="4310182"/>
                    <a:pt x="2967885" y="4372476"/>
                  </a:cubicBezTo>
                  <a:lnTo>
                    <a:pt x="3094898" y="4422140"/>
                  </a:lnTo>
                  <a:lnTo>
                    <a:pt x="2965787" y="4469395"/>
                  </a:lnTo>
                  <a:cubicBezTo>
                    <a:pt x="2751042" y="4536188"/>
                    <a:pt x="2522723" y="4572169"/>
                    <a:pt x="2286000" y="4572169"/>
                  </a:cubicBezTo>
                  <a:cubicBezTo>
                    <a:pt x="1023477" y="4572169"/>
                    <a:pt x="0" y="3548692"/>
                    <a:pt x="0" y="2286169"/>
                  </a:cubicBezTo>
                  <a:cubicBezTo>
                    <a:pt x="0" y="1023646"/>
                    <a:pt x="1023477" y="169"/>
                    <a:pt x="2286000" y="169"/>
                  </a:cubicBezTo>
                  <a:close/>
                </a:path>
              </a:pathLst>
            </a:custGeom>
            <a:gradFill>
              <a:gsLst>
                <a:gs pos="75000">
                  <a:schemeClr val="accent1">
                    <a:lumMod val="60000"/>
                    <a:lumOff val="40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95000">
                  <a:srgbClr val="7030A0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017C429-2BBB-8DFC-9C4C-9C956924A8FB}"/>
                </a:ext>
              </a:extLst>
            </p:cNvPr>
            <p:cNvSpPr/>
            <p:nvPr/>
          </p:nvSpPr>
          <p:spPr>
            <a:xfrm rot="5400000">
              <a:off x="3009900" y="982980"/>
              <a:ext cx="6172200" cy="4892040"/>
            </a:xfrm>
            <a:custGeom>
              <a:avLst/>
              <a:gdLst>
                <a:gd name="connsiteX0" fmla="*/ 3951853 w 6189571"/>
                <a:gd name="connsiteY0" fmla="*/ 732287 h 4572338"/>
                <a:gd name="connsiteX1" fmla="*/ 3959882 w 6189571"/>
                <a:gd name="connsiteY1" fmla="*/ 732919 h 4572338"/>
                <a:gd name="connsiteX2" fmla="*/ 4049989 w 6189571"/>
                <a:gd name="connsiteY2" fmla="*/ 832061 h 4572338"/>
                <a:gd name="connsiteX3" fmla="*/ 4572000 w 6189571"/>
                <a:gd name="connsiteY3" fmla="*/ 2286169 h 4572338"/>
                <a:gd name="connsiteX4" fmla="*/ 4049989 w 6189571"/>
                <a:gd name="connsiteY4" fmla="*/ 3740278 h 4572338"/>
                <a:gd name="connsiteX5" fmla="*/ 3961012 w 6189571"/>
                <a:gd name="connsiteY5" fmla="*/ 3838177 h 4572338"/>
                <a:gd name="connsiteX6" fmla="*/ 3854952 w 6189571"/>
                <a:gd name="connsiteY6" fmla="*/ 3840051 h 4572338"/>
                <a:gd name="connsiteX7" fmla="*/ 3128258 w 6189571"/>
                <a:gd name="connsiteY7" fmla="*/ 3633735 h 4572338"/>
                <a:gd name="connsiteX8" fmla="*/ 3094573 w 6189571"/>
                <a:gd name="connsiteY8" fmla="*/ 3611955 h 4572338"/>
                <a:gd name="connsiteX9" fmla="*/ 3155125 w 6189571"/>
                <a:gd name="connsiteY9" fmla="*/ 3575169 h 4572338"/>
                <a:gd name="connsiteX10" fmla="*/ 3840480 w 6189571"/>
                <a:gd name="connsiteY10" fmla="*/ 2286169 h 4572338"/>
                <a:gd name="connsiteX11" fmla="*/ 3155125 w 6189571"/>
                <a:gd name="connsiteY11" fmla="*/ 997170 h 4572338"/>
                <a:gd name="connsiteX12" fmla="*/ 3092916 w 6189571"/>
                <a:gd name="connsiteY12" fmla="*/ 959377 h 4572338"/>
                <a:gd name="connsiteX13" fmla="*/ 3095090 w 6189571"/>
                <a:gd name="connsiteY13" fmla="*/ 957903 h 4572338"/>
                <a:gd name="connsiteX14" fmla="*/ 3951853 w 6189571"/>
                <a:gd name="connsiteY14" fmla="*/ 732287 h 4572338"/>
                <a:gd name="connsiteX15" fmla="*/ 2286000 w 6189571"/>
                <a:gd name="connsiteY15" fmla="*/ 731689 h 4572338"/>
                <a:gd name="connsiteX16" fmla="*/ 3026958 w 6189571"/>
                <a:gd name="connsiteY16" fmla="*/ 919306 h 4572338"/>
                <a:gd name="connsiteX17" fmla="*/ 3092916 w 6189571"/>
                <a:gd name="connsiteY17" fmla="*/ 959377 h 4572338"/>
                <a:gd name="connsiteX18" fmla="*/ 2969186 w 6189571"/>
                <a:gd name="connsiteY18" fmla="*/ 1043214 h 4572338"/>
                <a:gd name="connsiteX19" fmla="*/ 2642243 w 6189571"/>
                <a:gd name="connsiteY19" fmla="*/ 1377387 h 4572338"/>
                <a:gd name="connsiteX20" fmla="*/ 2994620 w 6189571"/>
                <a:gd name="connsiteY20" fmla="*/ 3547329 h 4572338"/>
                <a:gd name="connsiteX21" fmla="*/ 3094573 w 6189571"/>
                <a:gd name="connsiteY21" fmla="*/ 3611955 h 4572338"/>
                <a:gd name="connsiteX22" fmla="*/ 3026958 w 6189571"/>
                <a:gd name="connsiteY22" fmla="*/ 3653032 h 4572338"/>
                <a:gd name="connsiteX23" fmla="*/ 2286000 w 6189571"/>
                <a:gd name="connsiteY23" fmla="*/ 3840649 h 4572338"/>
                <a:gd name="connsiteX24" fmla="*/ 2224136 w 6189571"/>
                <a:gd name="connsiteY24" fmla="*/ 3837525 h 4572338"/>
                <a:gd name="connsiteX25" fmla="*/ 2220334 w 6189571"/>
                <a:gd name="connsiteY25" fmla="*/ 3833795 h 4572338"/>
                <a:gd name="connsiteX26" fmla="*/ 2048756 w 6189571"/>
                <a:gd name="connsiteY26" fmla="*/ 949725 h 4572338"/>
                <a:gd name="connsiteX27" fmla="*/ 2194975 w 6189571"/>
                <a:gd name="connsiteY27" fmla="*/ 766998 h 4572338"/>
                <a:gd name="connsiteX28" fmla="*/ 2226678 w 6189571"/>
                <a:gd name="connsiteY28" fmla="*/ 734685 h 4572338"/>
                <a:gd name="connsiteX29" fmla="*/ 3974653 w 6189571"/>
                <a:gd name="connsiteY29" fmla="*/ 1049 h 4572338"/>
                <a:gd name="connsiteX30" fmla="*/ 5239847 w 6189571"/>
                <a:gd name="connsiteY30" fmla="*/ 431523 h 4572338"/>
                <a:gd name="connsiteX31" fmla="*/ 5758048 w 6189571"/>
                <a:gd name="connsiteY31" fmla="*/ 3622614 h 4572338"/>
                <a:gd name="connsiteX32" fmla="*/ 3178557 w 6189571"/>
                <a:gd name="connsiteY32" fmla="*/ 4454852 h 4572338"/>
                <a:gd name="connsiteX33" fmla="*/ 3094898 w 6189571"/>
                <a:gd name="connsiteY33" fmla="*/ 4422140 h 4572338"/>
                <a:gd name="connsiteX34" fmla="*/ 3175815 w 6189571"/>
                <a:gd name="connsiteY34" fmla="*/ 4392524 h 4572338"/>
                <a:gd name="connsiteX35" fmla="*/ 3902446 w 6189571"/>
                <a:gd name="connsiteY35" fmla="*/ 3902615 h 4572338"/>
                <a:gd name="connsiteX36" fmla="*/ 3961012 w 6189571"/>
                <a:gd name="connsiteY36" fmla="*/ 3838177 h 4572338"/>
                <a:gd name="connsiteX37" fmla="*/ 4004356 w 6189571"/>
                <a:gd name="connsiteY37" fmla="*/ 3837411 h 4572338"/>
                <a:gd name="connsiteX38" fmla="*/ 5164562 w 6189571"/>
                <a:gd name="connsiteY38" fmla="*/ 3194952 h 4572338"/>
                <a:gd name="connsiteX39" fmla="*/ 4812185 w 6189571"/>
                <a:gd name="connsiteY39" fmla="*/ 1025010 h 4572338"/>
                <a:gd name="connsiteX40" fmla="*/ 4101356 w 6189571"/>
                <a:gd name="connsiteY40" fmla="*/ 744045 h 4572338"/>
                <a:gd name="connsiteX41" fmla="*/ 3959882 w 6189571"/>
                <a:gd name="connsiteY41" fmla="*/ 732919 h 4572338"/>
                <a:gd name="connsiteX42" fmla="*/ 3902446 w 6189571"/>
                <a:gd name="connsiteY42" fmla="*/ 669723 h 4572338"/>
                <a:gd name="connsiteX43" fmla="*/ 3175815 w 6189571"/>
                <a:gd name="connsiteY43" fmla="*/ 179814 h 4572338"/>
                <a:gd name="connsiteX44" fmla="*/ 3092825 w 6189571"/>
                <a:gd name="connsiteY44" fmla="*/ 149440 h 4572338"/>
                <a:gd name="connsiteX45" fmla="*/ 3112720 w 6189571"/>
                <a:gd name="connsiteY45" fmla="*/ 141018 h 4572338"/>
                <a:gd name="connsiteX46" fmla="*/ 3974653 w 6189571"/>
                <a:gd name="connsiteY46" fmla="*/ 1049 h 4572338"/>
                <a:gd name="connsiteX47" fmla="*/ 2286000 w 6189571"/>
                <a:gd name="connsiteY47" fmla="*/ 169 h 4572338"/>
                <a:gd name="connsiteX48" fmla="*/ 2965787 w 6189571"/>
                <a:gd name="connsiteY48" fmla="*/ 102943 h 4572338"/>
                <a:gd name="connsiteX49" fmla="*/ 3092825 w 6189571"/>
                <a:gd name="connsiteY49" fmla="*/ 149440 h 4572338"/>
                <a:gd name="connsiteX50" fmla="*/ 2909631 w 6189571"/>
                <a:gd name="connsiteY50" fmla="*/ 226992 h 4572338"/>
                <a:gd name="connsiteX51" fmla="*/ 2355776 w 6189571"/>
                <a:gd name="connsiteY51" fmla="*/ 603101 h 4572338"/>
                <a:gd name="connsiteX52" fmla="*/ 2226678 w 6189571"/>
                <a:gd name="connsiteY52" fmla="*/ 734685 h 4572338"/>
                <a:gd name="connsiteX53" fmla="*/ 2127064 w 6189571"/>
                <a:gd name="connsiteY53" fmla="*/ 739715 h 4572338"/>
                <a:gd name="connsiteX54" fmla="*/ 731520 w 6189571"/>
                <a:gd name="connsiteY54" fmla="*/ 2286169 h 4572338"/>
                <a:gd name="connsiteX55" fmla="*/ 2127064 w 6189571"/>
                <a:gd name="connsiteY55" fmla="*/ 3832624 h 4572338"/>
                <a:gd name="connsiteX56" fmla="*/ 2224136 w 6189571"/>
                <a:gd name="connsiteY56" fmla="*/ 3837525 h 4572338"/>
                <a:gd name="connsiteX57" fmla="*/ 2384231 w 6189571"/>
                <a:gd name="connsiteY57" fmla="*/ 3994596 h 4572338"/>
                <a:gd name="connsiteX58" fmla="*/ 2566958 w 6189571"/>
                <a:gd name="connsiteY58" fmla="*/ 4140815 h 4572338"/>
                <a:gd name="connsiteX59" fmla="*/ 2967885 w 6189571"/>
                <a:gd name="connsiteY59" fmla="*/ 4372476 h 4572338"/>
                <a:gd name="connsiteX60" fmla="*/ 3094898 w 6189571"/>
                <a:gd name="connsiteY60" fmla="*/ 4422140 h 4572338"/>
                <a:gd name="connsiteX61" fmla="*/ 2965787 w 6189571"/>
                <a:gd name="connsiteY61" fmla="*/ 4469395 h 4572338"/>
                <a:gd name="connsiteX62" fmla="*/ 2286000 w 6189571"/>
                <a:gd name="connsiteY62" fmla="*/ 4572169 h 4572338"/>
                <a:gd name="connsiteX63" fmla="*/ 0 w 6189571"/>
                <a:gd name="connsiteY63" fmla="*/ 2286169 h 4572338"/>
                <a:gd name="connsiteX64" fmla="*/ 2286000 w 6189571"/>
                <a:gd name="connsiteY64" fmla="*/ 169 h 45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189571" h="4572338">
                  <a:moveTo>
                    <a:pt x="3951853" y="732287"/>
                  </a:moveTo>
                  <a:lnTo>
                    <a:pt x="3959882" y="732919"/>
                  </a:lnTo>
                  <a:lnTo>
                    <a:pt x="4049989" y="832061"/>
                  </a:lnTo>
                  <a:cubicBezTo>
                    <a:pt x="4376100" y="1227216"/>
                    <a:pt x="4572000" y="1733815"/>
                    <a:pt x="4572000" y="2286169"/>
                  </a:cubicBezTo>
                  <a:cubicBezTo>
                    <a:pt x="4572000" y="2838523"/>
                    <a:pt x="4376100" y="3345122"/>
                    <a:pt x="4049989" y="3740278"/>
                  </a:cubicBezTo>
                  <a:lnTo>
                    <a:pt x="3961012" y="3838177"/>
                  </a:lnTo>
                  <a:lnTo>
                    <a:pt x="3854952" y="3840051"/>
                  </a:lnTo>
                  <a:cubicBezTo>
                    <a:pt x="3605559" y="3832502"/>
                    <a:pt x="3355753" y="3764960"/>
                    <a:pt x="3128258" y="3633735"/>
                  </a:cubicBezTo>
                  <a:lnTo>
                    <a:pt x="3094573" y="3611955"/>
                  </a:lnTo>
                  <a:lnTo>
                    <a:pt x="3155125" y="3575169"/>
                  </a:lnTo>
                  <a:cubicBezTo>
                    <a:pt x="3568619" y="3295817"/>
                    <a:pt x="3840480" y="2822742"/>
                    <a:pt x="3840480" y="2286169"/>
                  </a:cubicBezTo>
                  <a:cubicBezTo>
                    <a:pt x="3840480" y="1749597"/>
                    <a:pt x="3568619" y="1276521"/>
                    <a:pt x="3155125" y="997170"/>
                  </a:cubicBezTo>
                  <a:lnTo>
                    <a:pt x="3092916" y="959377"/>
                  </a:lnTo>
                  <a:lnTo>
                    <a:pt x="3095090" y="957903"/>
                  </a:lnTo>
                  <a:cubicBezTo>
                    <a:pt x="3353905" y="800559"/>
                    <a:pt x="3652581" y="723228"/>
                    <a:pt x="3951853" y="732287"/>
                  </a:cubicBezTo>
                  <a:close/>
                  <a:moveTo>
                    <a:pt x="2286000" y="731689"/>
                  </a:moveTo>
                  <a:cubicBezTo>
                    <a:pt x="2554287" y="731689"/>
                    <a:pt x="2806699" y="799654"/>
                    <a:pt x="3026958" y="919306"/>
                  </a:cubicBezTo>
                  <a:lnTo>
                    <a:pt x="3092916" y="959377"/>
                  </a:lnTo>
                  <a:lnTo>
                    <a:pt x="2969186" y="1043214"/>
                  </a:lnTo>
                  <a:cubicBezTo>
                    <a:pt x="2846968" y="1135133"/>
                    <a:pt x="2736350" y="1246790"/>
                    <a:pt x="2642243" y="1377387"/>
                  </a:cubicBezTo>
                  <a:cubicBezTo>
                    <a:pt x="2140336" y="2073906"/>
                    <a:pt x="2298100" y="3045422"/>
                    <a:pt x="2994620" y="3547329"/>
                  </a:cubicBezTo>
                  <a:lnTo>
                    <a:pt x="3094573" y="3611955"/>
                  </a:lnTo>
                  <a:lnTo>
                    <a:pt x="3026958" y="3653032"/>
                  </a:lnTo>
                  <a:cubicBezTo>
                    <a:pt x="2806699" y="3772684"/>
                    <a:pt x="2554287" y="3840649"/>
                    <a:pt x="2286000" y="3840649"/>
                  </a:cubicBezTo>
                  <a:lnTo>
                    <a:pt x="2224136" y="3837525"/>
                  </a:lnTo>
                  <a:lnTo>
                    <a:pt x="2220334" y="3833795"/>
                  </a:lnTo>
                  <a:cubicBezTo>
                    <a:pt x="1499821" y="3051861"/>
                    <a:pt x="1402920" y="1845981"/>
                    <a:pt x="2048756" y="949725"/>
                  </a:cubicBezTo>
                  <a:cubicBezTo>
                    <a:pt x="2094887" y="885706"/>
                    <a:pt x="2143716" y="824783"/>
                    <a:pt x="2194975" y="766998"/>
                  </a:cubicBezTo>
                  <a:lnTo>
                    <a:pt x="2226678" y="734685"/>
                  </a:lnTo>
                  <a:close/>
                  <a:moveTo>
                    <a:pt x="3974653" y="1049"/>
                  </a:moveTo>
                  <a:cubicBezTo>
                    <a:pt x="4414758" y="14371"/>
                    <a:pt x="4855737" y="154736"/>
                    <a:pt x="5239847" y="431523"/>
                  </a:cubicBezTo>
                  <a:cubicBezTo>
                    <a:pt x="6264140" y="1169621"/>
                    <a:pt x="6496146" y="2598321"/>
                    <a:pt x="5758048" y="3622614"/>
                  </a:cubicBezTo>
                  <a:cubicBezTo>
                    <a:pt x="5158344" y="4454852"/>
                    <a:pt x="4102734" y="4764057"/>
                    <a:pt x="3178557" y="4454852"/>
                  </a:cubicBezTo>
                  <a:lnTo>
                    <a:pt x="3094898" y="4422140"/>
                  </a:lnTo>
                  <a:lnTo>
                    <a:pt x="3175815" y="4392524"/>
                  </a:lnTo>
                  <a:cubicBezTo>
                    <a:pt x="3449308" y="4276846"/>
                    <a:pt x="3695604" y="4109458"/>
                    <a:pt x="3902446" y="3902615"/>
                  </a:cubicBezTo>
                  <a:lnTo>
                    <a:pt x="3961012" y="3838177"/>
                  </a:lnTo>
                  <a:lnTo>
                    <a:pt x="4004356" y="3837411"/>
                  </a:lnTo>
                  <a:cubicBezTo>
                    <a:pt x="4451329" y="3808070"/>
                    <a:pt x="4882239" y="3586744"/>
                    <a:pt x="5164562" y="3194952"/>
                  </a:cubicBezTo>
                  <a:cubicBezTo>
                    <a:pt x="5666468" y="2498432"/>
                    <a:pt x="5508704" y="1526917"/>
                    <a:pt x="4812185" y="1025010"/>
                  </a:cubicBezTo>
                  <a:cubicBezTo>
                    <a:pt x="4594522" y="868164"/>
                    <a:pt x="4350005" y="775739"/>
                    <a:pt x="4101356" y="744045"/>
                  </a:cubicBezTo>
                  <a:lnTo>
                    <a:pt x="3959882" y="732919"/>
                  </a:lnTo>
                  <a:lnTo>
                    <a:pt x="3902446" y="669723"/>
                  </a:lnTo>
                  <a:cubicBezTo>
                    <a:pt x="3695604" y="462881"/>
                    <a:pt x="3449308" y="295492"/>
                    <a:pt x="3175815" y="179814"/>
                  </a:cubicBezTo>
                  <a:lnTo>
                    <a:pt x="3092825" y="149440"/>
                  </a:lnTo>
                  <a:lnTo>
                    <a:pt x="3112720" y="141018"/>
                  </a:lnTo>
                  <a:cubicBezTo>
                    <a:pt x="3388236" y="39750"/>
                    <a:pt x="3681250" y="-7833"/>
                    <a:pt x="3974653" y="1049"/>
                  </a:cubicBezTo>
                  <a:close/>
                  <a:moveTo>
                    <a:pt x="2286000" y="169"/>
                  </a:moveTo>
                  <a:cubicBezTo>
                    <a:pt x="2522723" y="169"/>
                    <a:pt x="2751042" y="36151"/>
                    <a:pt x="2965787" y="102943"/>
                  </a:cubicBezTo>
                  <a:lnTo>
                    <a:pt x="3092825" y="149440"/>
                  </a:lnTo>
                  <a:lnTo>
                    <a:pt x="2909631" y="226992"/>
                  </a:lnTo>
                  <a:cubicBezTo>
                    <a:pt x="2710358" y="322945"/>
                    <a:pt x="2523334" y="448705"/>
                    <a:pt x="2355776" y="603101"/>
                  </a:cubicBezTo>
                  <a:lnTo>
                    <a:pt x="2226678" y="734685"/>
                  </a:lnTo>
                  <a:lnTo>
                    <a:pt x="2127064" y="739715"/>
                  </a:lnTo>
                  <a:cubicBezTo>
                    <a:pt x="1343207" y="819320"/>
                    <a:pt x="731520" y="1481310"/>
                    <a:pt x="731520" y="2286169"/>
                  </a:cubicBezTo>
                  <a:cubicBezTo>
                    <a:pt x="731520" y="3091028"/>
                    <a:pt x="1343207" y="3753019"/>
                    <a:pt x="2127064" y="3832624"/>
                  </a:cubicBezTo>
                  <a:lnTo>
                    <a:pt x="2224136" y="3837525"/>
                  </a:lnTo>
                  <a:lnTo>
                    <a:pt x="2384231" y="3994596"/>
                  </a:lnTo>
                  <a:cubicBezTo>
                    <a:pt x="2442016" y="4045855"/>
                    <a:pt x="2502940" y="4094684"/>
                    <a:pt x="2566958" y="4140815"/>
                  </a:cubicBezTo>
                  <a:cubicBezTo>
                    <a:pt x="2694994" y="4233078"/>
                    <a:pt x="2829350" y="4310182"/>
                    <a:pt x="2967885" y="4372476"/>
                  </a:cubicBezTo>
                  <a:lnTo>
                    <a:pt x="3094898" y="4422140"/>
                  </a:lnTo>
                  <a:lnTo>
                    <a:pt x="2965787" y="4469395"/>
                  </a:lnTo>
                  <a:cubicBezTo>
                    <a:pt x="2751042" y="4536188"/>
                    <a:pt x="2522723" y="4572169"/>
                    <a:pt x="2286000" y="4572169"/>
                  </a:cubicBezTo>
                  <a:cubicBezTo>
                    <a:pt x="1023477" y="4572169"/>
                    <a:pt x="0" y="3548692"/>
                    <a:pt x="0" y="2286169"/>
                  </a:cubicBezTo>
                  <a:cubicBezTo>
                    <a:pt x="0" y="1023646"/>
                    <a:pt x="1023477" y="169"/>
                    <a:pt x="2286000" y="169"/>
                  </a:cubicBezTo>
                  <a:close/>
                </a:path>
              </a:pathLst>
            </a:custGeom>
            <a:gradFill>
              <a:gsLst>
                <a:gs pos="75000">
                  <a:schemeClr val="accent1">
                    <a:lumMod val="60000"/>
                    <a:lumOff val="40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95000">
                  <a:srgbClr val="7030A0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5C4D6FE6-9553-9ED9-8BB5-16D08E19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229" y="653873"/>
            <a:ext cx="4559706" cy="7676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utura Md BT" panose="020B0602020204020303" pitchFamily="34" charset="0"/>
              </a:rPr>
              <a:t>Full Page Content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0A8AAD-6359-5747-76BD-0F65813738B6}"/>
              </a:ext>
            </a:extLst>
          </p:cNvPr>
          <p:cNvSpPr>
            <a:spLocks noChangeAspect="1"/>
          </p:cNvSpPr>
          <p:nvPr/>
        </p:nvSpPr>
        <p:spPr>
          <a:xfrm rot="10800000">
            <a:off x="11265798" y="5806439"/>
            <a:ext cx="480625" cy="679689"/>
          </a:xfrm>
          <a:custGeom>
            <a:avLst/>
            <a:gdLst>
              <a:gd name="connsiteX0" fmla="*/ 1033853 w 2078365"/>
              <a:gd name="connsiteY0" fmla="*/ 825558 h 2939178"/>
              <a:gd name="connsiteX1" fmla="*/ 612700 w 2078365"/>
              <a:gd name="connsiteY1" fmla="*/ 404405 h 2939178"/>
              <a:gd name="connsiteX2" fmla="*/ 1017105 w 2078365"/>
              <a:gd name="connsiteY2" fmla="*/ 0 h 2939178"/>
              <a:gd name="connsiteX3" fmla="*/ 1438258 w 2078365"/>
              <a:gd name="connsiteY3" fmla="*/ 421152 h 2939178"/>
              <a:gd name="connsiteX4" fmla="*/ 1323324 w 2078365"/>
              <a:gd name="connsiteY4" fmla="*/ 2457961 h 2939178"/>
              <a:gd name="connsiteX5" fmla="*/ 1034616 w 2078365"/>
              <a:gd name="connsiteY5" fmla="*/ 1872525 h 2939178"/>
              <a:gd name="connsiteX6" fmla="*/ 749501 w 2078365"/>
              <a:gd name="connsiteY6" fmla="*/ 2457961 h 2939178"/>
              <a:gd name="connsiteX7" fmla="*/ 2078365 w 2078365"/>
              <a:gd name="connsiteY7" fmla="*/ 2939178 h 2939178"/>
              <a:gd name="connsiteX8" fmla="*/ 0 w 2078365"/>
              <a:gd name="connsiteY8" fmla="*/ 2939178 h 2939178"/>
              <a:gd name="connsiteX9" fmla="*/ 1032678 w 2078365"/>
              <a:gd name="connsiteY9" fmla="*/ 861826 h 29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8365" h="2939178">
                <a:moveTo>
                  <a:pt x="1033853" y="825558"/>
                </a:moveTo>
                <a:lnTo>
                  <a:pt x="612700" y="404405"/>
                </a:lnTo>
                <a:lnTo>
                  <a:pt x="1017105" y="0"/>
                </a:lnTo>
                <a:lnTo>
                  <a:pt x="1438258" y="421152"/>
                </a:lnTo>
                <a:close/>
                <a:moveTo>
                  <a:pt x="1323324" y="2457961"/>
                </a:moveTo>
                <a:lnTo>
                  <a:pt x="1034616" y="1872525"/>
                </a:lnTo>
                <a:lnTo>
                  <a:pt x="749501" y="2457961"/>
                </a:lnTo>
                <a:close/>
                <a:moveTo>
                  <a:pt x="2078365" y="2939178"/>
                </a:moveTo>
                <a:lnTo>
                  <a:pt x="0" y="2939178"/>
                </a:lnTo>
                <a:lnTo>
                  <a:pt x="1032678" y="861826"/>
                </a:lnTo>
                <a:close/>
              </a:path>
            </a:pathLst>
          </a:custGeom>
          <a:solidFill>
            <a:srgbClr val="D0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311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5C85C-0C52-DB09-92AD-9C6FE811CC93}"/>
              </a:ext>
            </a:extLst>
          </p:cNvPr>
          <p:cNvSpPr/>
          <p:nvPr/>
        </p:nvSpPr>
        <p:spPr>
          <a:xfrm>
            <a:off x="5847013" y="-133109"/>
            <a:ext cx="6528121" cy="6991109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394C5E-E9C2-DC90-59FD-26B834DE38F8}"/>
              </a:ext>
            </a:extLst>
          </p:cNvPr>
          <p:cNvSpPr/>
          <p:nvPr/>
        </p:nvSpPr>
        <p:spPr>
          <a:xfrm>
            <a:off x="411480" y="344814"/>
            <a:ext cx="11385755" cy="6233652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2EB64C-E31C-37AF-CE2D-472486D594E2}"/>
              </a:ext>
            </a:extLst>
          </p:cNvPr>
          <p:cNvGrpSpPr>
            <a:grpSpLocks noChangeAspect="1"/>
          </p:cNvGrpSpPr>
          <p:nvPr/>
        </p:nvGrpSpPr>
        <p:grpSpPr>
          <a:xfrm>
            <a:off x="411480" y="5806440"/>
            <a:ext cx="772026" cy="772026"/>
            <a:chOff x="3009900" y="342900"/>
            <a:chExt cx="6172200" cy="61722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E78A273-AFBB-5B6A-CFA5-B939FCAE7E68}"/>
                </a:ext>
              </a:extLst>
            </p:cNvPr>
            <p:cNvSpPr/>
            <p:nvPr/>
          </p:nvSpPr>
          <p:spPr>
            <a:xfrm>
              <a:off x="3009900" y="982980"/>
              <a:ext cx="6172200" cy="4892040"/>
            </a:xfrm>
            <a:custGeom>
              <a:avLst/>
              <a:gdLst>
                <a:gd name="connsiteX0" fmla="*/ 3951853 w 6189571"/>
                <a:gd name="connsiteY0" fmla="*/ 732287 h 4572338"/>
                <a:gd name="connsiteX1" fmla="*/ 3959882 w 6189571"/>
                <a:gd name="connsiteY1" fmla="*/ 732919 h 4572338"/>
                <a:gd name="connsiteX2" fmla="*/ 4049989 w 6189571"/>
                <a:gd name="connsiteY2" fmla="*/ 832061 h 4572338"/>
                <a:gd name="connsiteX3" fmla="*/ 4572000 w 6189571"/>
                <a:gd name="connsiteY3" fmla="*/ 2286169 h 4572338"/>
                <a:gd name="connsiteX4" fmla="*/ 4049989 w 6189571"/>
                <a:gd name="connsiteY4" fmla="*/ 3740278 h 4572338"/>
                <a:gd name="connsiteX5" fmla="*/ 3961012 w 6189571"/>
                <a:gd name="connsiteY5" fmla="*/ 3838177 h 4572338"/>
                <a:gd name="connsiteX6" fmla="*/ 3854952 w 6189571"/>
                <a:gd name="connsiteY6" fmla="*/ 3840051 h 4572338"/>
                <a:gd name="connsiteX7" fmla="*/ 3128258 w 6189571"/>
                <a:gd name="connsiteY7" fmla="*/ 3633735 h 4572338"/>
                <a:gd name="connsiteX8" fmla="*/ 3094573 w 6189571"/>
                <a:gd name="connsiteY8" fmla="*/ 3611955 h 4572338"/>
                <a:gd name="connsiteX9" fmla="*/ 3155125 w 6189571"/>
                <a:gd name="connsiteY9" fmla="*/ 3575169 h 4572338"/>
                <a:gd name="connsiteX10" fmla="*/ 3840480 w 6189571"/>
                <a:gd name="connsiteY10" fmla="*/ 2286169 h 4572338"/>
                <a:gd name="connsiteX11" fmla="*/ 3155125 w 6189571"/>
                <a:gd name="connsiteY11" fmla="*/ 997170 h 4572338"/>
                <a:gd name="connsiteX12" fmla="*/ 3092916 w 6189571"/>
                <a:gd name="connsiteY12" fmla="*/ 959377 h 4572338"/>
                <a:gd name="connsiteX13" fmla="*/ 3095090 w 6189571"/>
                <a:gd name="connsiteY13" fmla="*/ 957903 h 4572338"/>
                <a:gd name="connsiteX14" fmla="*/ 3951853 w 6189571"/>
                <a:gd name="connsiteY14" fmla="*/ 732287 h 4572338"/>
                <a:gd name="connsiteX15" fmla="*/ 2286000 w 6189571"/>
                <a:gd name="connsiteY15" fmla="*/ 731689 h 4572338"/>
                <a:gd name="connsiteX16" fmla="*/ 3026958 w 6189571"/>
                <a:gd name="connsiteY16" fmla="*/ 919306 h 4572338"/>
                <a:gd name="connsiteX17" fmla="*/ 3092916 w 6189571"/>
                <a:gd name="connsiteY17" fmla="*/ 959377 h 4572338"/>
                <a:gd name="connsiteX18" fmla="*/ 2969186 w 6189571"/>
                <a:gd name="connsiteY18" fmla="*/ 1043214 h 4572338"/>
                <a:gd name="connsiteX19" fmla="*/ 2642243 w 6189571"/>
                <a:gd name="connsiteY19" fmla="*/ 1377387 h 4572338"/>
                <a:gd name="connsiteX20" fmla="*/ 2994620 w 6189571"/>
                <a:gd name="connsiteY20" fmla="*/ 3547329 h 4572338"/>
                <a:gd name="connsiteX21" fmla="*/ 3094573 w 6189571"/>
                <a:gd name="connsiteY21" fmla="*/ 3611955 h 4572338"/>
                <a:gd name="connsiteX22" fmla="*/ 3026958 w 6189571"/>
                <a:gd name="connsiteY22" fmla="*/ 3653032 h 4572338"/>
                <a:gd name="connsiteX23" fmla="*/ 2286000 w 6189571"/>
                <a:gd name="connsiteY23" fmla="*/ 3840649 h 4572338"/>
                <a:gd name="connsiteX24" fmla="*/ 2224136 w 6189571"/>
                <a:gd name="connsiteY24" fmla="*/ 3837525 h 4572338"/>
                <a:gd name="connsiteX25" fmla="*/ 2220334 w 6189571"/>
                <a:gd name="connsiteY25" fmla="*/ 3833795 h 4572338"/>
                <a:gd name="connsiteX26" fmla="*/ 2048756 w 6189571"/>
                <a:gd name="connsiteY26" fmla="*/ 949725 h 4572338"/>
                <a:gd name="connsiteX27" fmla="*/ 2194975 w 6189571"/>
                <a:gd name="connsiteY27" fmla="*/ 766998 h 4572338"/>
                <a:gd name="connsiteX28" fmla="*/ 2226678 w 6189571"/>
                <a:gd name="connsiteY28" fmla="*/ 734685 h 4572338"/>
                <a:gd name="connsiteX29" fmla="*/ 3974653 w 6189571"/>
                <a:gd name="connsiteY29" fmla="*/ 1049 h 4572338"/>
                <a:gd name="connsiteX30" fmla="*/ 5239847 w 6189571"/>
                <a:gd name="connsiteY30" fmla="*/ 431523 h 4572338"/>
                <a:gd name="connsiteX31" fmla="*/ 5758048 w 6189571"/>
                <a:gd name="connsiteY31" fmla="*/ 3622614 h 4572338"/>
                <a:gd name="connsiteX32" fmla="*/ 3178557 w 6189571"/>
                <a:gd name="connsiteY32" fmla="*/ 4454852 h 4572338"/>
                <a:gd name="connsiteX33" fmla="*/ 3094898 w 6189571"/>
                <a:gd name="connsiteY33" fmla="*/ 4422140 h 4572338"/>
                <a:gd name="connsiteX34" fmla="*/ 3175815 w 6189571"/>
                <a:gd name="connsiteY34" fmla="*/ 4392524 h 4572338"/>
                <a:gd name="connsiteX35" fmla="*/ 3902446 w 6189571"/>
                <a:gd name="connsiteY35" fmla="*/ 3902615 h 4572338"/>
                <a:gd name="connsiteX36" fmla="*/ 3961012 w 6189571"/>
                <a:gd name="connsiteY36" fmla="*/ 3838177 h 4572338"/>
                <a:gd name="connsiteX37" fmla="*/ 4004356 w 6189571"/>
                <a:gd name="connsiteY37" fmla="*/ 3837411 h 4572338"/>
                <a:gd name="connsiteX38" fmla="*/ 5164562 w 6189571"/>
                <a:gd name="connsiteY38" fmla="*/ 3194952 h 4572338"/>
                <a:gd name="connsiteX39" fmla="*/ 4812185 w 6189571"/>
                <a:gd name="connsiteY39" fmla="*/ 1025010 h 4572338"/>
                <a:gd name="connsiteX40" fmla="*/ 4101356 w 6189571"/>
                <a:gd name="connsiteY40" fmla="*/ 744045 h 4572338"/>
                <a:gd name="connsiteX41" fmla="*/ 3959882 w 6189571"/>
                <a:gd name="connsiteY41" fmla="*/ 732919 h 4572338"/>
                <a:gd name="connsiteX42" fmla="*/ 3902446 w 6189571"/>
                <a:gd name="connsiteY42" fmla="*/ 669723 h 4572338"/>
                <a:gd name="connsiteX43" fmla="*/ 3175815 w 6189571"/>
                <a:gd name="connsiteY43" fmla="*/ 179814 h 4572338"/>
                <a:gd name="connsiteX44" fmla="*/ 3092825 w 6189571"/>
                <a:gd name="connsiteY44" fmla="*/ 149440 h 4572338"/>
                <a:gd name="connsiteX45" fmla="*/ 3112720 w 6189571"/>
                <a:gd name="connsiteY45" fmla="*/ 141018 h 4572338"/>
                <a:gd name="connsiteX46" fmla="*/ 3974653 w 6189571"/>
                <a:gd name="connsiteY46" fmla="*/ 1049 h 4572338"/>
                <a:gd name="connsiteX47" fmla="*/ 2286000 w 6189571"/>
                <a:gd name="connsiteY47" fmla="*/ 169 h 4572338"/>
                <a:gd name="connsiteX48" fmla="*/ 2965787 w 6189571"/>
                <a:gd name="connsiteY48" fmla="*/ 102943 h 4572338"/>
                <a:gd name="connsiteX49" fmla="*/ 3092825 w 6189571"/>
                <a:gd name="connsiteY49" fmla="*/ 149440 h 4572338"/>
                <a:gd name="connsiteX50" fmla="*/ 2909631 w 6189571"/>
                <a:gd name="connsiteY50" fmla="*/ 226992 h 4572338"/>
                <a:gd name="connsiteX51" fmla="*/ 2355776 w 6189571"/>
                <a:gd name="connsiteY51" fmla="*/ 603101 h 4572338"/>
                <a:gd name="connsiteX52" fmla="*/ 2226678 w 6189571"/>
                <a:gd name="connsiteY52" fmla="*/ 734685 h 4572338"/>
                <a:gd name="connsiteX53" fmla="*/ 2127064 w 6189571"/>
                <a:gd name="connsiteY53" fmla="*/ 739715 h 4572338"/>
                <a:gd name="connsiteX54" fmla="*/ 731520 w 6189571"/>
                <a:gd name="connsiteY54" fmla="*/ 2286169 h 4572338"/>
                <a:gd name="connsiteX55" fmla="*/ 2127064 w 6189571"/>
                <a:gd name="connsiteY55" fmla="*/ 3832624 h 4572338"/>
                <a:gd name="connsiteX56" fmla="*/ 2224136 w 6189571"/>
                <a:gd name="connsiteY56" fmla="*/ 3837525 h 4572338"/>
                <a:gd name="connsiteX57" fmla="*/ 2384231 w 6189571"/>
                <a:gd name="connsiteY57" fmla="*/ 3994596 h 4572338"/>
                <a:gd name="connsiteX58" fmla="*/ 2566958 w 6189571"/>
                <a:gd name="connsiteY58" fmla="*/ 4140815 h 4572338"/>
                <a:gd name="connsiteX59" fmla="*/ 2967885 w 6189571"/>
                <a:gd name="connsiteY59" fmla="*/ 4372476 h 4572338"/>
                <a:gd name="connsiteX60" fmla="*/ 3094898 w 6189571"/>
                <a:gd name="connsiteY60" fmla="*/ 4422140 h 4572338"/>
                <a:gd name="connsiteX61" fmla="*/ 2965787 w 6189571"/>
                <a:gd name="connsiteY61" fmla="*/ 4469395 h 4572338"/>
                <a:gd name="connsiteX62" fmla="*/ 2286000 w 6189571"/>
                <a:gd name="connsiteY62" fmla="*/ 4572169 h 4572338"/>
                <a:gd name="connsiteX63" fmla="*/ 0 w 6189571"/>
                <a:gd name="connsiteY63" fmla="*/ 2286169 h 4572338"/>
                <a:gd name="connsiteX64" fmla="*/ 2286000 w 6189571"/>
                <a:gd name="connsiteY64" fmla="*/ 169 h 45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189571" h="4572338">
                  <a:moveTo>
                    <a:pt x="3951853" y="732287"/>
                  </a:moveTo>
                  <a:lnTo>
                    <a:pt x="3959882" y="732919"/>
                  </a:lnTo>
                  <a:lnTo>
                    <a:pt x="4049989" y="832061"/>
                  </a:lnTo>
                  <a:cubicBezTo>
                    <a:pt x="4376100" y="1227216"/>
                    <a:pt x="4572000" y="1733815"/>
                    <a:pt x="4572000" y="2286169"/>
                  </a:cubicBezTo>
                  <a:cubicBezTo>
                    <a:pt x="4572000" y="2838523"/>
                    <a:pt x="4376100" y="3345122"/>
                    <a:pt x="4049989" y="3740278"/>
                  </a:cubicBezTo>
                  <a:lnTo>
                    <a:pt x="3961012" y="3838177"/>
                  </a:lnTo>
                  <a:lnTo>
                    <a:pt x="3854952" y="3840051"/>
                  </a:lnTo>
                  <a:cubicBezTo>
                    <a:pt x="3605559" y="3832502"/>
                    <a:pt x="3355753" y="3764960"/>
                    <a:pt x="3128258" y="3633735"/>
                  </a:cubicBezTo>
                  <a:lnTo>
                    <a:pt x="3094573" y="3611955"/>
                  </a:lnTo>
                  <a:lnTo>
                    <a:pt x="3155125" y="3575169"/>
                  </a:lnTo>
                  <a:cubicBezTo>
                    <a:pt x="3568619" y="3295817"/>
                    <a:pt x="3840480" y="2822742"/>
                    <a:pt x="3840480" y="2286169"/>
                  </a:cubicBezTo>
                  <a:cubicBezTo>
                    <a:pt x="3840480" y="1749597"/>
                    <a:pt x="3568619" y="1276521"/>
                    <a:pt x="3155125" y="997170"/>
                  </a:cubicBezTo>
                  <a:lnTo>
                    <a:pt x="3092916" y="959377"/>
                  </a:lnTo>
                  <a:lnTo>
                    <a:pt x="3095090" y="957903"/>
                  </a:lnTo>
                  <a:cubicBezTo>
                    <a:pt x="3353905" y="800559"/>
                    <a:pt x="3652581" y="723228"/>
                    <a:pt x="3951853" y="732287"/>
                  </a:cubicBezTo>
                  <a:close/>
                  <a:moveTo>
                    <a:pt x="2286000" y="731689"/>
                  </a:moveTo>
                  <a:cubicBezTo>
                    <a:pt x="2554287" y="731689"/>
                    <a:pt x="2806699" y="799654"/>
                    <a:pt x="3026958" y="919306"/>
                  </a:cubicBezTo>
                  <a:lnTo>
                    <a:pt x="3092916" y="959377"/>
                  </a:lnTo>
                  <a:lnTo>
                    <a:pt x="2969186" y="1043214"/>
                  </a:lnTo>
                  <a:cubicBezTo>
                    <a:pt x="2846968" y="1135133"/>
                    <a:pt x="2736350" y="1246790"/>
                    <a:pt x="2642243" y="1377387"/>
                  </a:cubicBezTo>
                  <a:cubicBezTo>
                    <a:pt x="2140336" y="2073906"/>
                    <a:pt x="2298100" y="3045422"/>
                    <a:pt x="2994620" y="3547329"/>
                  </a:cubicBezTo>
                  <a:lnTo>
                    <a:pt x="3094573" y="3611955"/>
                  </a:lnTo>
                  <a:lnTo>
                    <a:pt x="3026958" y="3653032"/>
                  </a:lnTo>
                  <a:cubicBezTo>
                    <a:pt x="2806699" y="3772684"/>
                    <a:pt x="2554287" y="3840649"/>
                    <a:pt x="2286000" y="3840649"/>
                  </a:cubicBezTo>
                  <a:lnTo>
                    <a:pt x="2224136" y="3837525"/>
                  </a:lnTo>
                  <a:lnTo>
                    <a:pt x="2220334" y="3833795"/>
                  </a:lnTo>
                  <a:cubicBezTo>
                    <a:pt x="1499821" y="3051861"/>
                    <a:pt x="1402920" y="1845981"/>
                    <a:pt x="2048756" y="949725"/>
                  </a:cubicBezTo>
                  <a:cubicBezTo>
                    <a:pt x="2094887" y="885706"/>
                    <a:pt x="2143716" y="824783"/>
                    <a:pt x="2194975" y="766998"/>
                  </a:cubicBezTo>
                  <a:lnTo>
                    <a:pt x="2226678" y="734685"/>
                  </a:lnTo>
                  <a:close/>
                  <a:moveTo>
                    <a:pt x="3974653" y="1049"/>
                  </a:moveTo>
                  <a:cubicBezTo>
                    <a:pt x="4414758" y="14371"/>
                    <a:pt x="4855737" y="154736"/>
                    <a:pt x="5239847" y="431523"/>
                  </a:cubicBezTo>
                  <a:cubicBezTo>
                    <a:pt x="6264140" y="1169621"/>
                    <a:pt x="6496146" y="2598321"/>
                    <a:pt x="5758048" y="3622614"/>
                  </a:cubicBezTo>
                  <a:cubicBezTo>
                    <a:pt x="5158344" y="4454852"/>
                    <a:pt x="4102734" y="4764057"/>
                    <a:pt x="3178557" y="4454852"/>
                  </a:cubicBezTo>
                  <a:lnTo>
                    <a:pt x="3094898" y="4422140"/>
                  </a:lnTo>
                  <a:lnTo>
                    <a:pt x="3175815" y="4392524"/>
                  </a:lnTo>
                  <a:cubicBezTo>
                    <a:pt x="3449308" y="4276846"/>
                    <a:pt x="3695604" y="4109458"/>
                    <a:pt x="3902446" y="3902615"/>
                  </a:cubicBezTo>
                  <a:lnTo>
                    <a:pt x="3961012" y="3838177"/>
                  </a:lnTo>
                  <a:lnTo>
                    <a:pt x="4004356" y="3837411"/>
                  </a:lnTo>
                  <a:cubicBezTo>
                    <a:pt x="4451329" y="3808070"/>
                    <a:pt x="4882239" y="3586744"/>
                    <a:pt x="5164562" y="3194952"/>
                  </a:cubicBezTo>
                  <a:cubicBezTo>
                    <a:pt x="5666468" y="2498432"/>
                    <a:pt x="5508704" y="1526917"/>
                    <a:pt x="4812185" y="1025010"/>
                  </a:cubicBezTo>
                  <a:cubicBezTo>
                    <a:pt x="4594522" y="868164"/>
                    <a:pt x="4350005" y="775739"/>
                    <a:pt x="4101356" y="744045"/>
                  </a:cubicBezTo>
                  <a:lnTo>
                    <a:pt x="3959882" y="732919"/>
                  </a:lnTo>
                  <a:lnTo>
                    <a:pt x="3902446" y="669723"/>
                  </a:lnTo>
                  <a:cubicBezTo>
                    <a:pt x="3695604" y="462881"/>
                    <a:pt x="3449308" y="295492"/>
                    <a:pt x="3175815" y="179814"/>
                  </a:cubicBezTo>
                  <a:lnTo>
                    <a:pt x="3092825" y="149440"/>
                  </a:lnTo>
                  <a:lnTo>
                    <a:pt x="3112720" y="141018"/>
                  </a:lnTo>
                  <a:cubicBezTo>
                    <a:pt x="3388236" y="39750"/>
                    <a:pt x="3681250" y="-7833"/>
                    <a:pt x="3974653" y="1049"/>
                  </a:cubicBezTo>
                  <a:close/>
                  <a:moveTo>
                    <a:pt x="2286000" y="169"/>
                  </a:moveTo>
                  <a:cubicBezTo>
                    <a:pt x="2522723" y="169"/>
                    <a:pt x="2751042" y="36151"/>
                    <a:pt x="2965787" y="102943"/>
                  </a:cubicBezTo>
                  <a:lnTo>
                    <a:pt x="3092825" y="149440"/>
                  </a:lnTo>
                  <a:lnTo>
                    <a:pt x="2909631" y="226992"/>
                  </a:lnTo>
                  <a:cubicBezTo>
                    <a:pt x="2710358" y="322945"/>
                    <a:pt x="2523334" y="448705"/>
                    <a:pt x="2355776" y="603101"/>
                  </a:cubicBezTo>
                  <a:lnTo>
                    <a:pt x="2226678" y="734685"/>
                  </a:lnTo>
                  <a:lnTo>
                    <a:pt x="2127064" y="739715"/>
                  </a:lnTo>
                  <a:cubicBezTo>
                    <a:pt x="1343207" y="819320"/>
                    <a:pt x="731520" y="1481310"/>
                    <a:pt x="731520" y="2286169"/>
                  </a:cubicBezTo>
                  <a:cubicBezTo>
                    <a:pt x="731520" y="3091028"/>
                    <a:pt x="1343207" y="3753019"/>
                    <a:pt x="2127064" y="3832624"/>
                  </a:cubicBezTo>
                  <a:lnTo>
                    <a:pt x="2224136" y="3837525"/>
                  </a:lnTo>
                  <a:lnTo>
                    <a:pt x="2384231" y="3994596"/>
                  </a:lnTo>
                  <a:cubicBezTo>
                    <a:pt x="2442016" y="4045855"/>
                    <a:pt x="2502940" y="4094684"/>
                    <a:pt x="2566958" y="4140815"/>
                  </a:cubicBezTo>
                  <a:cubicBezTo>
                    <a:pt x="2694994" y="4233078"/>
                    <a:pt x="2829350" y="4310182"/>
                    <a:pt x="2967885" y="4372476"/>
                  </a:cubicBezTo>
                  <a:lnTo>
                    <a:pt x="3094898" y="4422140"/>
                  </a:lnTo>
                  <a:lnTo>
                    <a:pt x="2965787" y="4469395"/>
                  </a:lnTo>
                  <a:cubicBezTo>
                    <a:pt x="2751042" y="4536188"/>
                    <a:pt x="2522723" y="4572169"/>
                    <a:pt x="2286000" y="4572169"/>
                  </a:cubicBezTo>
                  <a:cubicBezTo>
                    <a:pt x="1023477" y="4572169"/>
                    <a:pt x="0" y="3548692"/>
                    <a:pt x="0" y="2286169"/>
                  </a:cubicBezTo>
                  <a:cubicBezTo>
                    <a:pt x="0" y="1023646"/>
                    <a:pt x="1023477" y="169"/>
                    <a:pt x="2286000" y="169"/>
                  </a:cubicBezTo>
                  <a:close/>
                </a:path>
              </a:pathLst>
            </a:custGeom>
            <a:gradFill>
              <a:gsLst>
                <a:gs pos="75000">
                  <a:schemeClr val="accent1">
                    <a:lumMod val="60000"/>
                    <a:lumOff val="40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95000">
                  <a:srgbClr val="7030A0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017C429-2BBB-8DFC-9C4C-9C956924A8FB}"/>
                </a:ext>
              </a:extLst>
            </p:cNvPr>
            <p:cNvSpPr/>
            <p:nvPr/>
          </p:nvSpPr>
          <p:spPr>
            <a:xfrm rot="5400000">
              <a:off x="3009900" y="982980"/>
              <a:ext cx="6172200" cy="4892040"/>
            </a:xfrm>
            <a:custGeom>
              <a:avLst/>
              <a:gdLst>
                <a:gd name="connsiteX0" fmla="*/ 3951853 w 6189571"/>
                <a:gd name="connsiteY0" fmla="*/ 732287 h 4572338"/>
                <a:gd name="connsiteX1" fmla="*/ 3959882 w 6189571"/>
                <a:gd name="connsiteY1" fmla="*/ 732919 h 4572338"/>
                <a:gd name="connsiteX2" fmla="*/ 4049989 w 6189571"/>
                <a:gd name="connsiteY2" fmla="*/ 832061 h 4572338"/>
                <a:gd name="connsiteX3" fmla="*/ 4572000 w 6189571"/>
                <a:gd name="connsiteY3" fmla="*/ 2286169 h 4572338"/>
                <a:gd name="connsiteX4" fmla="*/ 4049989 w 6189571"/>
                <a:gd name="connsiteY4" fmla="*/ 3740278 h 4572338"/>
                <a:gd name="connsiteX5" fmla="*/ 3961012 w 6189571"/>
                <a:gd name="connsiteY5" fmla="*/ 3838177 h 4572338"/>
                <a:gd name="connsiteX6" fmla="*/ 3854952 w 6189571"/>
                <a:gd name="connsiteY6" fmla="*/ 3840051 h 4572338"/>
                <a:gd name="connsiteX7" fmla="*/ 3128258 w 6189571"/>
                <a:gd name="connsiteY7" fmla="*/ 3633735 h 4572338"/>
                <a:gd name="connsiteX8" fmla="*/ 3094573 w 6189571"/>
                <a:gd name="connsiteY8" fmla="*/ 3611955 h 4572338"/>
                <a:gd name="connsiteX9" fmla="*/ 3155125 w 6189571"/>
                <a:gd name="connsiteY9" fmla="*/ 3575169 h 4572338"/>
                <a:gd name="connsiteX10" fmla="*/ 3840480 w 6189571"/>
                <a:gd name="connsiteY10" fmla="*/ 2286169 h 4572338"/>
                <a:gd name="connsiteX11" fmla="*/ 3155125 w 6189571"/>
                <a:gd name="connsiteY11" fmla="*/ 997170 h 4572338"/>
                <a:gd name="connsiteX12" fmla="*/ 3092916 w 6189571"/>
                <a:gd name="connsiteY12" fmla="*/ 959377 h 4572338"/>
                <a:gd name="connsiteX13" fmla="*/ 3095090 w 6189571"/>
                <a:gd name="connsiteY13" fmla="*/ 957903 h 4572338"/>
                <a:gd name="connsiteX14" fmla="*/ 3951853 w 6189571"/>
                <a:gd name="connsiteY14" fmla="*/ 732287 h 4572338"/>
                <a:gd name="connsiteX15" fmla="*/ 2286000 w 6189571"/>
                <a:gd name="connsiteY15" fmla="*/ 731689 h 4572338"/>
                <a:gd name="connsiteX16" fmla="*/ 3026958 w 6189571"/>
                <a:gd name="connsiteY16" fmla="*/ 919306 h 4572338"/>
                <a:gd name="connsiteX17" fmla="*/ 3092916 w 6189571"/>
                <a:gd name="connsiteY17" fmla="*/ 959377 h 4572338"/>
                <a:gd name="connsiteX18" fmla="*/ 2969186 w 6189571"/>
                <a:gd name="connsiteY18" fmla="*/ 1043214 h 4572338"/>
                <a:gd name="connsiteX19" fmla="*/ 2642243 w 6189571"/>
                <a:gd name="connsiteY19" fmla="*/ 1377387 h 4572338"/>
                <a:gd name="connsiteX20" fmla="*/ 2994620 w 6189571"/>
                <a:gd name="connsiteY20" fmla="*/ 3547329 h 4572338"/>
                <a:gd name="connsiteX21" fmla="*/ 3094573 w 6189571"/>
                <a:gd name="connsiteY21" fmla="*/ 3611955 h 4572338"/>
                <a:gd name="connsiteX22" fmla="*/ 3026958 w 6189571"/>
                <a:gd name="connsiteY22" fmla="*/ 3653032 h 4572338"/>
                <a:gd name="connsiteX23" fmla="*/ 2286000 w 6189571"/>
                <a:gd name="connsiteY23" fmla="*/ 3840649 h 4572338"/>
                <a:gd name="connsiteX24" fmla="*/ 2224136 w 6189571"/>
                <a:gd name="connsiteY24" fmla="*/ 3837525 h 4572338"/>
                <a:gd name="connsiteX25" fmla="*/ 2220334 w 6189571"/>
                <a:gd name="connsiteY25" fmla="*/ 3833795 h 4572338"/>
                <a:gd name="connsiteX26" fmla="*/ 2048756 w 6189571"/>
                <a:gd name="connsiteY26" fmla="*/ 949725 h 4572338"/>
                <a:gd name="connsiteX27" fmla="*/ 2194975 w 6189571"/>
                <a:gd name="connsiteY27" fmla="*/ 766998 h 4572338"/>
                <a:gd name="connsiteX28" fmla="*/ 2226678 w 6189571"/>
                <a:gd name="connsiteY28" fmla="*/ 734685 h 4572338"/>
                <a:gd name="connsiteX29" fmla="*/ 3974653 w 6189571"/>
                <a:gd name="connsiteY29" fmla="*/ 1049 h 4572338"/>
                <a:gd name="connsiteX30" fmla="*/ 5239847 w 6189571"/>
                <a:gd name="connsiteY30" fmla="*/ 431523 h 4572338"/>
                <a:gd name="connsiteX31" fmla="*/ 5758048 w 6189571"/>
                <a:gd name="connsiteY31" fmla="*/ 3622614 h 4572338"/>
                <a:gd name="connsiteX32" fmla="*/ 3178557 w 6189571"/>
                <a:gd name="connsiteY32" fmla="*/ 4454852 h 4572338"/>
                <a:gd name="connsiteX33" fmla="*/ 3094898 w 6189571"/>
                <a:gd name="connsiteY33" fmla="*/ 4422140 h 4572338"/>
                <a:gd name="connsiteX34" fmla="*/ 3175815 w 6189571"/>
                <a:gd name="connsiteY34" fmla="*/ 4392524 h 4572338"/>
                <a:gd name="connsiteX35" fmla="*/ 3902446 w 6189571"/>
                <a:gd name="connsiteY35" fmla="*/ 3902615 h 4572338"/>
                <a:gd name="connsiteX36" fmla="*/ 3961012 w 6189571"/>
                <a:gd name="connsiteY36" fmla="*/ 3838177 h 4572338"/>
                <a:gd name="connsiteX37" fmla="*/ 4004356 w 6189571"/>
                <a:gd name="connsiteY37" fmla="*/ 3837411 h 4572338"/>
                <a:gd name="connsiteX38" fmla="*/ 5164562 w 6189571"/>
                <a:gd name="connsiteY38" fmla="*/ 3194952 h 4572338"/>
                <a:gd name="connsiteX39" fmla="*/ 4812185 w 6189571"/>
                <a:gd name="connsiteY39" fmla="*/ 1025010 h 4572338"/>
                <a:gd name="connsiteX40" fmla="*/ 4101356 w 6189571"/>
                <a:gd name="connsiteY40" fmla="*/ 744045 h 4572338"/>
                <a:gd name="connsiteX41" fmla="*/ 3959882 w 6189571"/>
                <a:gd name="connsiteY41" fmla="*/ 732919 h 4572338"/>
                <a:gd name="connsiteX42" fmla="*/ 3902446 w 6189571"/>
                <a:gd name="connsiteY42" fmla="*/ 669723 h 4572338"/>
                <a:gd name="connsiteX43" fmla="*/ 3175815 w 6189571"/>
                <a:gd name="connsiteY43" fmla="*/ 179814 h 4572338"/>
                <a:gd name="connsiteX44" fmla="*/ 3092825 w 6189571"/>
                <a:gd name="connsiteY44" fmla="*/ 149440 h 4572338"/>
                <a:gd name="connsiteX45" fmla="*/ 3112720 w 6189571"/>
                <a:gd name="connsiteY45" fmla="*/ 141018 h 4572338"/>
                <a:gd name="connsiteX46" fmla="*/ 3974653 w 6189571"/>
                <a:gd name="connsiteY46" fmla="*/ 1049 h 4572338"/>
                <a:gd name="connsiteX47" fmla="*/ 2286000 w 6189571"/>
                <a:gd name="connsiteY47" fmla="*/ 169 h 4572338"/>
                <a:gd name="connsiteX48" fmla="*/ 2965787 w 6189571"/>
                <a:gd name="connsiteY48" fmla="*/ 102943 h 4572338"/>
                <a:gd name="connsiteX49" fmla="*/ 3092825 w 6189571"/>
                <a:gd name="connsiteY49" fmla="*/ 149440 h 4572338"/>
                <a:gd name="connsiteX50" fmla="*/ 2909631 w 6189571"/>
                <a:gd name="connsiteY50" fmla="*/ 226992 h 4572338"/>
                <a:gd name="connsiteX51" fmla="*/ 2355776 w 6189571"/>
                <a:gd name="connsiteY51" fmla="*/ 603101 h 4572338"/>
                <a:gd name="connsiteX52" fmla="*/ 2226678 w 6189571"/>
                <a:gd name="connsiteY52" fmla="*/ 734685 h 4572338"/>
                <a:gd name="connsiteX53" fmla="*/ 2127064 w 6189571"/>
                <a:gd name="connsiteY53" fmla="*/ 739715 h 4572338"/>
                <a:gd name="connsiteX54" fmla="*/ 731520 w 6189571"/>
                <a:gd name="connsiteY54" fmla="*/ 2286169 h 4572338"/>
                <a:gd name="connsiteX55" fmla="*/ 2127064 w 6189571"/>
                <a:gd name="connsiteY55" fmla="*/ 3832624 h 4572338"/>
                <a:gd name="connsiteX56" fmla="*/ 2224136 w 6189571"/>
                <a:gd name="connsiteY56" fmla="*/ 3837525 h 4572338"/>
                <a:gd name="connsiteX57" fmla="*/ 2384231 w 6189571"/>
                <a:gd name="connsiteY57" fmla="*/ 3994596 h 4572338"/>
                <a:gd name="connsiteX58" fmla="*/ 2566958 w 6189571"/>
                <a:gd name="connsiteY58" fmla="*/ 4140815 h 4572338"/>
                <a:gd name="connsiteX59" fmla="*/ 2967885 w 6189571"/>
                <a:gd name="connsiteY59" fmla="*/ 4372476 h 4572338"/>
                <a:gd name="connsiteX60" fmla="*/ 3094898 w 6189571"/>
                <a:gd name="connsiteY60" fmla="*/ 4422140 h 4572338"/>
                <a:gd name="connsiteX61" fmla="*/ 2965787 w 6189571"/>
                <a:gd name="connsiteY61" fmla="*/ 4469395 h 4572338"/>
                <a:gd name="connsiteX62" fmla="*/ 2286000 w 6189571"/>
                <a:gd name="connsiteY62" fmla="*/ 4572169 h 4572338"/>
                <a:gd name="connsiteX63" fmla="*/ 0 w 6189571"/>
                <a:gd name="connsiteY63" fmla="*/ 2286169 h 4572338"/>
                <a:gd name="connsiteX64" fmla="*/ 2286000 w 6189571"/>
                <a:gd name="connsiteY64" fmla="*/ 169 h 45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189571" h="4572338">
                  <a:moveTo>
                    <a:pt x="3951853" y="732287"/>
                  </a:moveTo>
                  <a:lnTo>
                    <a:pt x="3959882" y="732919"/>
                  </a:lnTo>
                  <a:lnTo>
                    <a:pt x="4049989" y="832061"/>
                  </a:lnTo>
                  <a:cubicBezTo>
                    <a:pt x="4376100" y="1227216"/>
                    <a:pt x="4572000" y="1733815"/>
                    <a:pt x="4572000" y="2286169"/>
                  </a:cubicBezTo>
                  <a:cubicBezTo>
                    <a:pt x="4572000" y="2838523"/>
                    <a:pt x="4376100" y="3345122"/>
                    <a:pt x="4049989" y="3740278"/>
                  </a:cubicBezTo>
                  <a:lnTo>
                    <a:pt x="3961012" y="3838177"/>
                  </a:lnTo>
                  <a:lnTo>
                    <a:pt x="3854952" y="3840051"/>
                  </a:lnTo>
                  <a:cubicBezTo>
                    <a:pt x="3605559" y="3832502"/>
                    <a:pt x="3355753" y="3764960"/>
                    <a:pt x="3128258" y="3633735"/>
                  </a:cubicBezTo>
                  <a:lnTo>
                    <a:pt x="3094573" y="3611955"/>
                  </a:lnTo>
                  <a:lnTo>
                    <a:pt x="3155125" y="3575169"/>
                  </a:lnTo>
                  <a:cubicBezTo>
                    <a:pt x="3568619" y="3295817"/>
                    <a:pt x="3840480" y="2822742"/>
                    <a:pt x="3840480" y="2286169"/>
                  </a:cubicBezTo>
                  <a:cubicBezTo>
                    <a:pt x="3840480" y="1749597"/>
                    <a:pt x="3568619" y="1276521"/>
                    <a:pt x="3155125" y="997170"/>
                  </a:cubicBezTo>
                  <a:lnTo>
                    <a:pt x="3092916" y="959377"/>
                  </a:lnTo>
                  <a:lnTo>
                    <a:pt x="3095090" y="957903"/>
                  </a:lnTo>
                  <a:cubicBezTo>
                    <a:pt x="3353905" y="800559"/>
                    <a:pt x="3652581" y="723228"/>
                    <a:pt x="3951853" y="732287"/>
                  </a:cubicBezTo>
                  <a:close/>
                  <a:moveTo>
                    <a:pt x="2286000" y="731689"/>
                  </a:moveTo>
                  <a:cubicBezTo>
                    <a:pt x="2554287" y="731689"/>
                    <a:pt x="2806699" y="799654"/>
                    <a:pt x="3026958" y="919306"/>
                  </a:cubicBezTo>
                  <a:lnTo>
                    <a:pt x="3092916" y="959377"/>
                  </a:lnTo>
                  <a:lnTo>
                    <a:pt x="2969186" y="1043214"/>
                  </a:lnTo>
                  <a:cubicBezTo>
                    <a:pt x="2846968" y="1135133"/>
                    <a:pt x="2736350" y="1246790"/>
                    <a:pt x="2642243" y="1377387"/>
                  </a:cubicBezTo>
                  <a:cubicBezTo>
                    <a:pt x="2140336" y="2073906"/>
                    <a:pt x="2298100" y="3045422"/>
                    <a:pt x="2994620" y="3547329"/>
                  </a:cubicBezTo>
                  <a:lnTo>
                    <a:pt x="3094573" y="3611955"/>
                  </a:lnTo>
                  <a:lnTo>
                    <a:pt x="3026958" y="3653032"/>
                  </a:lnTo>
                  <a:cubicBezTo>
                    <a:pt x="2806699" y="3772684"/>
                    <a:pt x="2554287" y="3840649"/>
                    <a:pt x="2286000" y="3840649"/>
                  </a:cubicBezTo>
                  <a:lnTo>
                    <a:pt x="2224136" y="3837525"/>
                  </a:lnTo>
                  <a:lnTo>
                    <a:pt x="2220334" y="3833795"/>
                  </a:lnTo>
                  <a:cubicBezTo>
                    <a:pt x="1499821" y="3051861"/>
                    <a:pt x="1402920" y="1845981"/>
                    <a:pt x="2048756" y="949725"/>
                  </a:cubicBezTo>
                  <a:cubicBezTo>
                    <a:pt x="2094887" y="885706"/>
                    <a:pt x="2143716" y="824783"/>
                    <a:pt x="2194975" y="766998"/>
                  </a:cubicBezTo>
                  <a:lnTo>
                    <a:pt x="2226678" y="734685"/>
                  </a:lnTo>
                  <a:close/>
                  <a:moveTo>
                    <a:pt x="3974653" y="1049"/>
                  </a:moveTo>
                  <a:cubicBezTo>
                    <a:pt x="4414758" y="14371"/>
                    <a:pt x="4855737" y="154736"/>
                    <a:pt x="5239847" y="431523"/>
                  </a:cubicBezTo>
                  <a:cubicBezTo>
                    <a:pt x="6264140" y="1169621"/>
                    <a:pt x="6496146" y="2598321"/>
                    <a:pt x="5758048" y="3622614"/>
                  </a:cubicBezTo>
                  <a:cubicBezTo>
                    <a:pt x="5158344" y="4454852"/>
                    <a:pt x="4102734" y="4764057"/>
                    <a:pt x="3178557" y="4454852"/>
                  </a:cubicBezTo>
                  <a:lnTo>
                    <a:pt x="3094898" y="4422140"/>
                  </a:lnTo>
                  <a:lnTo>
                    <a:pt x="3175815" y="4392524"/>
                  </a:lnTo>
                  <a:cubicBezTo>
                    <a:pt x="3449308" y="4276846"/>
                    <a:pt x="3695604" y="4109458"/>
                    <a:pt x="3902446" y="3902615"/>
                  </a:cubicBezTo>
                  <a:lnTo>
                    <a:pt x="3961012" y="3838177"/>
                  </a:lnTo>
                  <a:lnTo>
                    <a:pt x="4004356" y="3837411"/>
                  </a:lnTo>
                  <a:cubicBezTo>
                    <a:pt x="4451329" y="3808070"/>
                    <a:pt x="4882239" y="3586744"/>
                    <a:pt x="5164562" y="3194952"/>
                  </a:cubicBezTo>
                  <a:cubicBezTo>
                    <a:pt x="5666468" y="2498432"/>
                    <a:pt x="5508704" y="1526917"/>
                    <a:pt x="4812185" y="1025010"/>
                  </a:cubicBezTo>
                  <a:cubicBezTo>
                    <a:pt x="4594522" y="868164"/>
                    <a:pt x="4350005" y="775739"/>
                    <a:pt x="4101356" y="744045"/>
                  </a:cubicBezTo>
                  <a:lnTo>
                    <a:pt x="3959882" y="732919"/>
                  </a:lnTo>
                  <a:lnTo>
                    <a:pt x="3902446" y="669723"/>
                  </a:lnTo>
                  <a:cubicBezTo>
                    <a:pt x="3695604" y="462881"/>
                    <a:pt x="3449308" y="295492"/>
                    <a:pt x="3175815" y="179814"/>
                  </a:cubicBezTo>
                  <a:lnTo>
                    <a:pt x="3092825" y="149440"/>
                  </a:lnTo>
                  <a:lnTo>
                    <a:pt x="3112720" y="141018"/>
                  </a:lnTo>
                  <a:cubicBezTo>
                    <a:pt x="3388236" y="39750"/>
                    <a:pt x="3681250" y="-7833"/>
                    <a:pt x="3974653" y="1049"/>
                  </a:cubicBezTo>
                  <a:close/>
                  <a:moveTo>
                    <a:pt x="2286000" y="169"/>
                  </a:moveTo>
                  <a:cubicBezTo>
                    <a:pt x="2522723" y="169"/>
                    <a:pt x="2751042" y="36151"/>
                    <a:pt x="2965787" y="102943"/>
                  </a:cubicBezTo>
                  <a:lnTo>
                    <a:pt x="3092825" y="149440"/>
                  </a:lnTo>
                  <a:lnTo>
                    <a:pt x="2909631" y="226992"/>
                  </a:lnTo>
                  <a:cubicBezTo>
                    <a:pt x="2710358" y="322945"/>
                    <a:pt x="2523334" y="448705"/>
                    <a:pt x="2355776" y="603101"/>
                  </a:cubicBezTo>
                  <a:lnTo>
                    <a:pt x="2226678" y="734685"/>
                  </a:lnTo>
                  <a:lnTo>
                    <a:pt x="2127064" y="739715"/>
                  </a:lnTo>
                  <a:cubicBezTo>
                    <a:pt x="1343207" y="819320"/>
                    <a:pt x="731520" y="1481310"/>
                    <a:pt x="731520" y="2286169"/>
                  </a:cubicBezTo>
                  <a:cubicBezTo>
                    <a:pt x="731520" y="3091028"/>
                    <a:pt x="1343207" y="3753019"/>
                    <a:pt x="2127064" y="3832624"/>
                  </a:cubicBezTo>
                  <a:lnTo>
                    <a:pt x="2224136" y="3837525"/>
                  </a:lnTo>
                  <a:lnTo>
                    <a:pt x="2384231" y="3994596"/>
                  </a:lnTo>
                  <a:cubicBezTo>
                    <a:pt x="2442016" y="4045855"/>
                    <a:pt x="2502940" y="4094684"/>
                    <a:pt x="2566958" y="4140815"/>
                  </a:cubicBezTo>
                  <a:cubicBezTo>
                    <a:pt x="2694994" y="4233078"/>
                    <a:pt x="2829350" y="4310182"/>
                    <a:pt x="2967885" y="4372476"/>
                  </a:cubicBezTo>
                  <a:lnTo>
                    <a:pt x="3094898" y="4422140"/>
                  </a:lnTo>
                  <a:lnTo>
                    <a:pt x="2965787" y="4469395"/>
                  </a:lnTo>
                  <a:cubicBezTo>
                    <a:pt x="2751042" y="4536188"/>
                    <a:pt x="2522723" y="4572169"/>
                    <a:pt x="2286000" y="4572169"/>
                  </a:cubicBezTo>
                  <a:cubicBezTo>
                    <a:pt x="1023477" y="4572169"/>
                    <a:pt x="0" y="3548692"/>
                    <a:pt x="0" y="2286169"/>
                  </a:cubicBezTo>
                  <a:cubicBezTo>
                    <a:pt x="0" y="1023646"/>
                    <a:pt x="1023477" y="169"/>
                    <a:pt x="2286000" y="169"/>
                  </a:cubicBezTo>
                  <a:close/>
                </a:path>
              </a:pathLst>
            </a:custGeom>
            <a:gradFill>
              <a:gsLst>
                <a:gs pos="75000">
                  <a:schemeClr val="accent1">
                    <a:lumMod val="60000"/>
                    <a:lumOff val="40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95000">
                  <a:srgbClr val="7030A0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F83571-C7D4-3D2A-C136-2DD4F3752D9F}"/>
              </a:ext>
            </a:extLst>
          </p:cNvPr>
          <p:cNvGrpSpPr/>
          <p:nvPr/>
        </p:nvGrpSpPr>
        <p:grpSpPr>
          <a:xfrm>
            <a:off x="2027289" y="625438"/>
            <a:ext cx="8137422" cy="867692"/>
            <a:chOff x="2027289" y="625438"/>
            <a:chExt cx="8137422" cy="8676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B166AD-1546-19AD-D7D1-390BCA95690C}"/>
                </a:ext>
              </a:extLst>
            </p:cNvPr>
            <p:cNvSpPr/>
            <p:nvPr/>
          </p:nvSpPr>
          <p:spPr>
            <a:xfrm>
              <a:off x="2027289" y="796510"/>
              <a:ext cx="8042855" cy="696620"/>
            </a:xfrm>
            <a:prstGeom prst="rect">
              <a:avLst/>
            </a:prstGeom>
            <a:gradFill flip="none" rotWithShape="1">
              <a:gsLst>
                <a:gs pos="60000">
                  <a:srgbClr val="86B48E"/>
                </a:gs>
                <a:gs pos="0">
                  <a:srgbClr val="7030A0">
                    <a:alpha val="50000"/>
                  </a:srgbClr>
                </a:gs>
                <a:gs pos="91000">
                  <a:schemeClr val="tx2">
                    <a:lumMod val="25000"/>
                    <a:lumOff val="75000"/>
                  </a:schemeClr>
                </a:gs>
              </a:gsLst>
              <a:lin ang="270000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FCCBA-7DD5-3F38-B384-7EC57F7BC44D}"/>
                </a:ext>
              </a:extLst>
            </p:cNvPr>
            <p:cNvSpPr/>
            <p:nvPr/>
          </p:nvSpPr>
          <p:spPr>
            <a:xfrm>
              <a:off x="2121856" y="625438"/>
              <a:ext cx="8042855" cy="7610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15000"/>
                  <a:alpha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38A8D40D-96DF-93D0-3086-01B18D31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343" y="592798"/>
            <a:ext cx="3016045" cy="76766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Futura Md BT" panose="020B0602020204020303" pitchFamily="34" charset="0"/>
              </a:rPr>
              <a:t>Comparison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8935AB-FB50-6ED2-E5BC-B894B2E49160}"/>
              </a:ext>
            </a:extLst>
          </p:cNvPr>
          <p:cNvSpPr>
            <a:spLocks noChangeAspect="1"/>
          </p:cNvSpPr>
          <p:nvPr/>
        </p:nvSpPr>
        <p:spPr>
          <a:xfrm rot="10800000">
            <a:off x="11265798" y="5806439"/>
            <a:ext cx="480625" cy="679689"/>
          </a:xfrm>
          <a:custGeom>
            <a:avLst/>
            <a:gdLst>
              <a:gd name="connsiteX0" fmla="*/ 1033853 w 2078365"/>
              <a:gd name="connsiteY0" fmla="*/ 825558 h 2939178"/>
              <a:gd name="connsiteX1" fmla="*/ 612700 w 2078365"/>
              <a:gd name="connsiteY1" fmla="*/ 404405 h 2939178"/>
              <a:gd name="connsiteX2" fmla="*/ 1017105 w 2078365"/>
              <a:gd name="connsiteY2" fmla="*/ 0 h 2939178"/>
              <a:gd name="connsiteX3" fmla="*/ 1438258 w 2078365"/>
              <a:gd name="connsiteY3" fmla="*/ 421152 h 2939178"/>
              <a:gd name="connsiteX4" fmla="*/ 1323324 w 2078365"/>
              <a:gd name="connsiteY4" fmla="*/ 2457961 h 2939178"/>
              <a:gd name="connsiteX5" fmla="*/ 1034616 w 2078365"/>
              <a:gd name="connsiteY5" fmla="*/ 1872525 h 2939178"/>
              <a:gd name="connsiteX6" fmla="*/ 749501 w 2078365"/>
              <a:gd name="connsiteY6" fmla="*/ 2457961 h 2939178"/>
              <a:gd name="connsiteX7" fmla="*/ 2078365 w 2078365"/>
              <a:gd name="connsiteY7" fmla="*/ 2939178 h 2939178"/>
              <a:gd name="connsiteX8" fmla="*/ 0 w 2078365"/>
              <a:gd name="connsiteY8" fmla="*/ 2939178 h 2939178"/>
              <a:gd name="connsiteX9" fmla="*/ 1032678 w 2078365"/>
              <a:gd name="connsiteY9" fmla="*/ 861826 h 29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8365" h="2939178">
                <a:moveTo>
                  <a:pt x="1033853" y="825558"/>
                </a:moveTo>
                <a:lnTo>
                  <a:pt x="612700" y="404405"/>
                </a:lnTo>
                <a:lnTo>
                  <a:pt x="1017105" y="0"/>
                </a:lnTo>
                <a:lnTo>
                  <a:pt x="1438258" y="421152"/>
                </a:lnTo>
                <a:close/>
                <a:moveTo>
                  <a:pt x="1323324" y="2457961"/>
                </a:moveTo>
                <a:lnTo>
                  <a:pt x="1034616" y="1872525"/>
                </a:lnTo>
                <a:lnTo>
                  <a:pt x="749501" y="2457961"/>
                </a:lnTo>
                <a:close/>
                <a:moveTo>
                  <a:pt x="2078365" y="2939178"/>
                </a:moveTo>
                <a:lnTo>
                  <a:pt x="0" y="2939178"/>
                </a:lnTo>
                <a:lnTo>
                  <a:pt x="1032678" y="861826"/>
                </a:lnTo>
                <a:close/>
              </a:path>
            </a:pathLst>
          </a:custGeom>
          <a:solidFill>
            <a:srgbClr val="D0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186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AEAEEDC-5FE9-9B41-8794-40032B1C9584}"/>
              </a:ext>
            </a:extLst>
          </p:cNvPr>
          <p:cNvGrpSpPr/>
          <p:nvPr/>
        </p:nvGrpSpPr>
        <p:grpSpPr>
          <a:xfrm>
            <a:off x="3355564" y="1690354"/>
            <a:ext cx="5480871" cy="1263987"/>
            <a:chOff x="3274542" y="1875549"/>
            <a:chExt cx="5480871" cy="12639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DB4B5B-7708-B986-CC14-65BD8210D8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74542" y="1902019"/>
              <a:ext cx="1237517" cy="1237517"/>
              <a:chOff x="3009900" y="342900"/>
              <a:chExt cx="6172200" cy="61722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FA28C57-55ED-2AB1-2B68-BFEF8F60978A}"/>
                  </a:ext>
                </a:extLst>
              </p:cNvPr>
              <p:cNvSpPr/>
              <p:nvPr/>
            </p:nvSpPr>
            <p:spPr>
              <a:xfrm>
                <a:off x="3009900" y="982980"/>
                <a:ext cx="6172200" cy="4892040"/>
              </a:xfrm>
              <a:custGeom>
                <a:avLst/>
                <a:gdLst>
                  <a:gd name="connsiteX0" fmla="*/ 3951853 w 6189571"/>
                  <a:gd name="connsiteY0" fmla="*/ 732287 h 4572338"/>
                  <a:gd name="connsiteX1" fmla="*/ 3959882 w 6189571"/>
                  <a:gd name="connsiteY1" fmla="*/ 732919 h 4572338"/>
                  <a:gd name="connsiteX2" fmla="*/ 4049989 w 6189571"/>
                  <a:gd name="connsiteY2" fmla="*/ 832061 h 4572338"/>
                  <a:gd name="connsiteX3" fmla="*/ 4572000 w 6189571"/>
                  <a:gd name="connsiteY3" fmla="*/ 2286169 h 4572338"/>
                  <a:gd name="connsiteX4" fmla="*/ 4049989 w 6189571"/>
                  <a:gd name="connsiteY4" fmla="*/ 3740278 h 4572338"/>
                  <a:gd name="connsiteX5" fmla="*/ 3961012 w 6189571"/>
                  <a:gd name="connsiteY5" fmla="*/ 3838177 h 4572338"/>
                  <a:gd name="connsiteX6" fmla="*/ 3854952 w 6189571"/>
                  <a:gd name="connsiteY6" fmla="*/ 3840051 h 4572338"/>
                  <a:gd name="connsiteX7" fmla="*/ 3128258 w 6189571"/>
                  <a:gd name="connsiteY7" fmla="*/ 3633735 h 4572338"/>
                  <a:gd name="connsiteX8" fmla="*/ 3094573 w 6189571"/>
                  <a:gd name="connsiteY8" fmla="*/ 3611955 h 4572338"/>
                  <a:gd name="connsiteX9" fmla="*/ 3155125 w 6189571"/>
                  <a:gd name="connsiteY9" fmla="*/ 3575169 h 4572338"/>
                  <a:gd name="connsiteX10" fmla="*/ 3840480 w 6189571"/>
                  <a:gd name="connsiteY10" fmla="*/ 2286169 h 4572338"/>
                  <a:gd name="connsiteX11" fmla="*/ 3155125 w 6189571"/>
                  <a:gd name="connsiteY11" fmla="*/ 997170 h 4572338"/>
                  <a:gd name="connsiteX12" fmla="*/ 3092916 w 6189571"/>
                  <a:gd name="connsiteY12" fmla="*/ 959377 h 4572338"/>
                  <a:gd name="connsiteX13" fmla="*/ 3095090 w 6189571"/>
                  <a:gd name="connsiteY13" fmla="*/ 957903 h 4572338"/>
                  <a:gd name="connsiteX14" fmla="*/ 3951853 w 6189571"/>
                  <a:gd name="connsiteY14" fmla="*/ 732287 h 4572338"/>
                  <a:gd name="connsiteX15" fmla="*/ 2286000 w 6189571"/>
                  <a:gd name="connsiteY15" fmla="*/ 731689 h 4572338"/>
                  <a:gd name="connsiteX16" fmla="*/ 3026958 w 6189571"/>
                  <a:gd name="connsiteY16" fmla="*/ 919306 h 4572338"/>
                  <a:gd name="connsiteX17" fmla="*/ 3092916 w 6189571"/>
                  <a:gd name="connsiteY17" fmla="*/ 959377 h 4572338"/>
                  <a:gd name="connsiteX18" fmla="*/ 2969186 w 6189571"/>
                  <a:gd name="connsiteY18" fmla="*/ 1043214 h 4572338"/>
                  <a:gd name="connsiteX19" fmla="*/ 2642243 w 6189571"/>
                  <a:gd name="connsiteY19" fmla="*/ 1377387 h 4572338"/>
                  <a:gd name="connsiteX20" fmla="*/ 2994620 w 6189571"/>
                  <a:gd name="connsiteY20" fmla="*/ 3547329 h 4572338"/>
                  <a:gd name="connsiteX21" fmla="*/ 3094573 w 6189571"/>
                  <a:gd name="connsiteY21" fmla="*/ 3611955 h 4572338"/>
                  <a:gd name="connsiteX22" fmla="*/ 3026958 w 6189571"/>
                  <a:gd name="connsiteY22" fmla="*/ 3653032 h 4572338"/>
                  <a:gd name="connsiteX23" fmla="*/ 2286000 w 6189571"/>
                  <a:gd name="connsiteY23" fmla="*/ 3840649 h 4572338"/>
                  <a:gd name="connsiteX24" fmla="*/ 2224136 w 6189571"/>
                  <a:gd name="connsiteY24" fmla="*/ 3837525 h 4572338"/>
                  <a:gd name="connsiteX25" fmla="*/ 2220334 w 6189571"/>
                  <a:gd name="connsiteY25" fmla="*/ 3833795 h 4572338"/>
                  <a:gd name="connsiteX26" fmla="*/ 2048756 w 6189571"/>
                  <a:gd name="connsiteY26" fmla="*/ 949725 h 4572338"/>
                  <a:gd name="connsiteX27" fmla="*/ 2194975 w 6189571"/>
                  <a:gd name="connsiteY27" fmla="*/ 766998 h 4572338"/>
                  <a:gd name="connsiteX28" fmla="*/ 2226678 w 6189571"/>
                  <a:gd name="connsiteY28" fmla="*/ 734685 h 4572338"/>
                  <a:gd name="connsiteX29" fmla="*/ 3974653 w 6189571"/>
                  <a:gd name="connsiteY29" fmla="*/ 1049 h 4572338"/>
                  <a:gd name="connsiteX30" fmla="*/ 5239847 w 6189571"/>
                  <a:gd name="connsiteY30" fmla="*/ 431523 h 4572338"/>
                  <a:gd name="connsiteX31" fmla="*/ 5758048 w 6189571"/>
                  <a:gd name="connsiteY31" fmla="*/ 3622614 h 4572338"/>
                  <a:gd name="connsiteX32" fmla="*/ 3178557 w 6189571"/>
                  <a:gd name="connsiteY32" fmla="*/ 4454852 h 4572338"/>
                  <a:gd name="connsiteX33" fmla="*/ 3094898 w 6189571"/>
                  <a:gd name="connsiteY33" fmla="*/ 4422140 h 4572338"/>
                  <a:gd name="connsiteX34" fmla="*/ 3175815 w 6189571"/>
                  <a:gd name="connsiteY34" fmla="*/ 4392524 h 4572338"/>
                  <a:gd name="connsiteX35" fmla="*/ 3902446 w 6189571"/>
                  <a:gd name="connsiteY35" fmla="*/ 3902615 h 4572338"/>
                  <a:gd name="connsiteX36" fmla="*/ 3961012 w 6189571"/>
                  <a:gd name="connsiteY36" fmla="*/ 3838177 h 4572338"/>
                  <a:gd name="connsiteX37" fmla="*/ 4004356 w 6189571"/>
                  <a:gd name="connsiteY37" fmla="*/ 3837411 h 4572338"/>
                  <a:gd name="connsiteX38" fmla="*/ 5164562 w 6189571"/>
                  <a:gd name="connsiteY38" fmla="*/ 3194952 h 4572338"/>
                  <a:gd name="connsiteX39" fmla="*/ 4812185 w 6189571"/>
                  <a:gd name="connsiteY39" fmla="*/ 1025010 h 4572338"/>
                  <a:gd name="connsiteX40" fmla="*/ 4101356 w 6189571"/>
                  <a:gd name="connsiteY40" fmla="*/ 744045 h 4572338"/>
                  <a:gd name="connsiteX41" fmla="*/ 3959882 w 6189571"/>
                  <a:gd name="connsiteY41" fmla="*/ 732919 h 4572338"/>
                  <a:gd name="connsiteX42" fmla="*/ 3902446 w 6189571"/>
                  <a:gd name="connsiteY42" fmla="*/ 669723 h 4572338"/>
                  <a:gd name="connsiteX43" fmla="*/ 3175815 w 6189571"/>
                  <a:gd name="connsiteY43" fmla="*/ 179814 h 4572338"/>
                  <a:gd name="connsiteX44" fmla="*/ 3092825 w 6189571"/>
                  <a:gd name="connsiteY44" fmla="*/ 149440 h 4572338"/>
                  <a:gd name="connsiteX45" fmla="*/ 3112720 w 6189571"/>
                  <a:gd name="connsiteY45" fmla="*/ 141018 h 4572338"/>
                  <a:gd name="connsiteX46" fmla="*/ 3974653 w 6189571"/>
                  <a:gd name="connsiteY46" fmla="*/ 1049 h 4572338"/>
                  <a:gd name="connsiteX47" fmla="*/ 2286000 w 6189571"/>
                  <a:gd name="connsiteY47" fmla="*/ 169 h 4572338"/>
                  <a:gd name="connsiteX48" fmla="*/ 2965787 w 6189571"/>
                  <a:gd name="connsiteY48" fmla="*/ 102943 h 4572338"/>
                  <a:gd name="connsiteX49" fmla="*/ 3092825 w 6189571"/>
                  <a:gd name="connsiteY49" fmla="*/ 149440 h 4572338"/>
                  <a:gd name="connsiteX50" fmla="*/ 2909631 w 6189571"/>
                  <a:gd name="connsiteY50" fmla="*/ 226992 h 4572338"/>
                  <a:gd name="connsiteX51" fmla="*/ 2355776 w 6189571"/>
                  <a:gd name="connsiteY51" fmla="*/ 603101 h 4572338"/>
                  <a:gd name="connsiteX52" fmla="*/ 2226678 w 6189571"/>
                  <a:gd name="connsiteY52" fmla="*/ 734685 h 4572338"/>
                  <a:gd name="connsiteX53" fmla="*/ 2127064 w 6189571"/>
                  <a:gd name="connsiteY53" fmla="*/ 739715 h 4572338"/>
                  <a:gd name="connsiteX54" fmla="*/ 731520 w 6189571"/>
                  <a:gd name="connsiteY54" fmla="*/ 2286169 h 4572338"/>
                  <a:gd name="connsiteX55" fmla="*/ 2127064 w 6189571"/>
                  <a:gd name="connsiteY55" fmla="*/ 3832624 h 4572338"/>
                  <a:gd name="connsiteX56" fmla="*/ 2224136 w 6189571"/>
                  <a:gd name="connsiteY56" fmla="*/ 3837525 h 4572338"/>
                  <a:gd name="connsiteX57" fmla="*/ 2384231 w 6189571"/>
                  <a:gd name="connsiteY57" fmla="*/ 3994596 h 4572338"/>
                  <a:gd name="connsiteX58" fmla="*/ 2566958 w 6189571"/>
                  <a:gd name="connsiteY58" fmla="*/ 4140815 h 4572338"/>
                  <a:gd name="connsiteX59" fmla="*/ 2967885 w 6189571"/>
                  <a:gd name="connsiteY59" fmla="*/ 4372476 h 4572338"/>
                  <a:gd name="connsiteX60" fmla="*/ 3094898 w 6189571"/>
                  <a:gd name="connsiteY60" fmla="*/ 4422140 h 4572338"/>
                  <a:gd name="connsiteX61" fmla="*/ 2965787 w 6189571"/>
                  <a:gd name="connsiteY61" fmla="*/ 4469395 h 4572338"/>
                  <a:gd name="connsiteX62" fmla="*/ 2286000 w 6189571"/>
                  <a:gd name="connsiteY62" fmla="*/ 4572169 h 4572338"/>
                  <a:gd name="connsiteX63" fmla="*/ 0 w 6189571"/>
                  <a:gd name="connsiteY63" fmla="*/ 2286169 h 4572338"/>
                  <a:gd name="connsiteX64" fmla="*/ 2286000 w 6189571"/>
                  <a:gd name="connsiteY64" fmla="*/ 169 h 4572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6189571" h="4572338">
                    <a:moveTo>
                      <a:pt x="3951853" y="732287"/>
                    </a:moveTo>
                    <a:lnTo>
                      <a:pt x="3959882" y="732919"/>
                    </a:lnTo>
                    <a:lnTo>
                      <a:pt x="4049989" y="832061"/>
                    </a:lnTo>
                    <a:cubicBezTo>
                      <a:pt x="4376100" y="1227216"/>
                      <a:pt x="4572000" y="1733815"/>
                      <a:pt x="4572000" y="2286169"/>
                    </a:cubicBezTo>
                    <a:cubicBezTo>
                      <a:pt x="4572000" y="2838523"/>
                      <a:pt x="4376100" y="3345122"/>
                      <a:pt x="4049989" y="3740278"/>
                    </a:cubicBezTo>
                    <a:lnTo>
                      <a:pt x="3961012" y="3838177"/>
                    </a:lnTo>
                    <a:lnTo>
                      <a:pt x="3854952" y="3840051"/>
                    </a:lnTo>
                    <a:cubicBezTo>
                      <a:pt x="3605559" y="3832502"/>
                      <a:pt x="3355753" y="3764960"/>
                      <a:pt x="3128258" y="3633735"/>
                    </a:cubicBezTo>
                    <a:lnTo>
                      <a:pt x="3094573" y="3611955"/>
                    </a:lnTo>
                    <a:lnTo>
                      <a:pt x="3155125" y="3575169"/>
                    </a:lnTo>
                    <a:cubicBezTo>
                      <a:pt x="3568619" y="3295817"/>
                      <a:pt x="3840480" y="2822742"/>
                      <a:pt x="3840480" y="2286169"/>
                    </a:cubicBezTo>
                    <a:cubicBezTo>
                      <a:pt x="3840480" y="1749597"/>
                      <a:pt x="3568619" y="1276521"/>
                      <a:pt x="3155125" y="997170"/>
                    </a:cubicBezTo>
                    <a:lnTo>
                      <a:pt x="3092916" y="959377"/>
                    </a:lnTo>
                    <a:lnTo>
                      <a:pt x="3095090" y="957903"/>
                    </a:lnTo>
                    <a:cubicBezTo>
                      <a:pt x="3353905" y="800559"/>
                      <a:pt x="3652581" y="723228"/>
                      <a:pt x="3951853" y="732287"/>
                    </a:cubicBezTo>
                    <a:close/>
                    <a:moveTo>
                      <a:pt x="2286000" y="731689"/>
                    </a:moveTo>
                    <a:cubicBezTo>
                      <a:pt x="2554287" y="731689"/>
                      <a:pt x="2806699" y="799654"/>
                      <a:pt x="3026958" y="919306"/>
                    </a:cubicBezTo>
                    <a:lnTo>
                      <a:pt x="3092916" y="959377"/>
                    </a:lnTo>
                    <a:lnTo>
                      <a:pt x="2969186" y="1043214"/>
                    </a:lnTo>
                    <a:cubicBezTo>
                      <a:pt x="2846968" y="1135133"/>
                      <a:pt x="2736350" y="1246790"/>
                      <a:pt x="2642243" y="1377387"/>
                    </a:cubicBezTo>
                    <a:cubicBezTo>
                      <a:pt x="2140336" y="2073906"/>
                      <a:pt x="2298100" y="3045422"/>
                      <a:pt x="2994620" y="3547329"/>
                    </a:cubicBezTo>
                    <a:lnTo>
                      <a:pt x="3094573" y="3611955"/>
                    </a:lnTo>
                    <a:lnTo>
                      <a:pt x="3026958" y="3653032"/>
                    </a:lnTo>
                    <a:cubicBezTo>
                      <a:pt x="2806699" y="3772684"/>
                      <a:pt x="2554287" y="3840649"/>
                      <a:pt x="2286000" y="3840649"/>
                    </a:cubicBezTo>
                    <a:lnTo>
                      <a:pt x="2224136" y="3837525"/>
                    </a:lnTo>
                    <a:lnTo>
                      <a:pt x="2220334" y="3833795"/>
                    </a:lnTo>
                    <a:cubicBezTo>
                      <a:pt x="1499821" y="3051861"/>
                      <a:pt x="1402920" y="1845981"/>
                      <a:pt x="2048756" y="949725"/>
                    </a:cubicBezTo>
                    <a:cubicBezTo>
                      <a:pt x="2094887" y="885706"/>
                      <a:pt x="2143716" y="824783"/>
                      <a:pt x="2194975" y="766998"/>
                    </a:cubicBezTo>
                    <a:lnTo>
                      <a:pt x="2226678" y="734685"/>
                    </a:lnTo>
                    <a:close/>
                    <a:moveTo>
                      <a:pt x="3974653" y="1049"/>
                    </a:moveTo>
                    <a:cubicBezTo>
                      <a:pt x="4414758" y="14371"/>
                      <a:pt x="4855737" y="154736"/>
                      <a:pt x="5239847" y="431523"/>
                    </a:cubicBezTo>
                    <a:cubicBezTo>
                      <a:pt x="6264140" y="1169621"/>
                      <a:pt x="6496146" y="2598321"/>
                      <a:pt x="5758048" y="3622614"/>
                    </a:cubicBezTo>
                    <a:cubicBezTo>
                      <a:pt x="5158344" y="4454852"/>
                      <a:pt x="4102734" y="4764057"/>
                      <a:pt x="3178557" y="4454852"/>
                    </a:cubicBezTo>
                    <a:lnTo>
                      <a:pt x="3094898" y="4422140"/>
                    </a:lnTo>
                    <a:lnTo>
                      <a:pt x="3175815" y="4392524"/>
                    </a:lnTo>
                    <a:cubicBezTo>
                      <a:pt x="3449308" y="4276846"/>
                      <a:pt x="3695604" y="4109458"/>
                      <a:pt x="3902446" y="3902615"/>
                    </a:cubicBezTo>
                    <a:lnTo>
                      <a:pt x="3961012" y="3838177"/>
                    </a:lnTo>
                    <a:lnTo>
                      <a:pt x="4004356" y="3837411"/>
                    </a:lnTo>
                    <a:cubicBezTo>
                      <a:pt x="4451329" y="3808070"/>
                      <a:pt x="4882239" y="3586744"/>
                      <a:pt x="5164562" y="3194952"/>
                    </a:cubicBezTo>
                    <a:cubicBezTo>
                      <a:pt x="5666468" y="2498432"/>
                      <a:pt x="5508704" y="1526917"/>
                      <a:pt x="4812185" y="1025010"/>
                    </a:cubicBezTo>
                    <a:cubicBezTo>
                      <a:pt x="4594522" y="868164"/>
                      <a:pt x="4350005" y="775739"/>
                      <a:pt x="4101356" y="744045"/>
                    </a:cubicBezTo>
                    <a:lnTo>
                      <a:pt x="3959882" y="732919"/>
                    </a:lnTo>
                    <a:lnTo>
                      <a:pt x="3902446" y="669723"/>
                    </a:lnTo>
                    <a:cubicBezTo>
                      <a:pt x="3695604" y="462881"/>
                      <a:pt x="3449308" y="295492"/>
                      <a:pt x="3175815" y="179814"/>
                    </a:cubicBezTo>
                    <a:lnTo>
                      <a:pt x="3092825" y="149440"/>
                    </a:lnTo>
                    <a:lnTo>
                      <a:pt x="3112720" y="141018"/>
                    </a:lnTo>
                    <a:cubicBezTo>
                      <a:pt x="3388236" y="39750"/>
                      <a:pt x="3681250" y="-7833"/>
                      <a:pt x="3974653" y="1049"/>
                    </a:cubicBezTo>
                    <a:close/>
                    <a:moveTo>
                      <a:pt x="2286000" y="169"/>
                    </a:moveTo>
                    <a:cubicBezTo>
                      <a:pt x="2522723" y="169"/>
                      <a:pt x="2751042" y="36151"/>
                      <a:pt x="2965787" y="102943"/>
                    </a:cubicBezTo>
                    <a:lnTo>
                      <a:pt x="3092825" y="149440"/>
                    </a:lnTo>
                    <a:lnTo>
                      <a:pt x="2909631" y="226992"/>
                    </a:lnTo>
                    <a:cubicBezTo>
                      <a:pt x="2710358" y="322945"/>
                      <a:pt x="2523334" y="448705"/>
                      <a:pt x="2355776" y="603101"/>
                    </a:cubicBezTo>
                    <a:lnTo>
                      <a:pt x="2226678" y="734685"/>
                    </a:lnTo>
                    <a:lnTo>
                      <a:pt x="2127064" y="739715"/>
                    </a:lnTo>
                    <a:cubicBezTo>
                      <a:pt x="1343207" y="819320"/>
                      <a:pt x="731520" y="1481310"/>
                      <a:pt x="731520" y="2286169"/>
                    </a:cubicBezTo>
                    <a:cubicBezTo>
                      <a:pt x="731520" y="3091028"/>
                      <a:pt x="1343207" y="3753019"/>
                      <a:pt x="2127064" y="3832624"/>
                    </a:cubicBezTo>
                    <a:lnTo>
                      <a:pt x="2224136" y="3837525"/>
                    </a:lnTo>
                    <a:lnTo>
                      <a:pt x="2384231" y="3994596"/>
                    </a:lnTo>
                    <a:cubicBezTo>
                      <a:pt x="2442016" y="4045855"/>
                      <a:pt x="2502940" y="4094684"/>
                      <a:pt x="2566958" y="4140815"/>
                    </a:cubicBezTo>
                    <a:cubicBezTo>
                      <a:pt x="2694994" y="4233078"/>
                      <a:pt x="2829350" y="4310182"/>
                      <a:pt x="2967885" y="4372476"/>
                    </a:cubicBezTo>
                    <a:lnTo>
                      <a:pt x="3094898" y="4422140"/>
                    </a:lnTo>
                    <a:lnTo>
                      <a:pt x="2965787" y="4469395"/>
                    </a:lnTo>
                    <a:cubicBezTo>
                      <a:pt x="2751042" y="4536188"/>
                      <a:pt x="2522723" y="4572169"/>
                      <a:pt x="2286000" y="4572169"/>
                    </a:cubicBezTo>
                    <a:cubicBezTo>
                      <a:pt x="1023477" y="4572169"/>
                      <a:pt x="0" y="3548692"/>
                      <a:pt x="0" y="2286169"/>
                    </a:cubicBezTo>
                    <a:cubicBezTo>
                      <a:pt x="0" y="1023646"/>
                      <a:pt x="1023477" y="169"/>
                      <a:pt x="2286000" y="169"/>
                    </a:cubicBezTo>
                    <a:close/>
                  </a:path>
                </a:pathLst>
              </a:custGeom>
              <a:gradFill>
                <a:gsLst>
                  <a:gs pos="75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95000">
                    <a:srgbClr val="7030A0"/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4AAC30C-ECE7-08AD-32F2-EF8495CA6899}"/>
                  </a:ext>
                </a:extLst>
              </p:cNvPr>
              <p:cNvSpPr/>
              <p:nvPr/>
            </p:nvSpPr>
            <p:spPr>
              <a:xfrm rot="5400000">
                <a:off x="3009900" y="982980"/>
                <a:ext cx="6172200" cy="4892040"/>
              </a:xfrm>
              <a:custGeom>
                <a:avLst/>
                <a:gdLst>
                  <a:gd name="connsiteX0" fmla="*/ 3951853 w 6189571"/>
                  <a:gd name="connsiteY0" fmla="*/ 732287 h 4572338"/>
                  <a:gd name="connsiteX1" fmla="*/ 3959882 w 6189571"/>
                  <a:gd name="connsiteY1" fmla="*/ 732919 h 4572338"/>
                  <a:gd name="connsiteX2" fmla="*/ 4049989 w 6189571"/>
                  <a:gd name="connsiteY2" fmla="*/ 832061 h 4572338"/>
                  <a:gd name="connsiteX3" fmla="*/ 4572000 w 6189571"/>
                  <a:gd name="connsiteY3" fmla="*/ 2286169 h 4572338"/>
                  <a:gd name="connsiteX4" fmla="*/ 4049989 w 6189571"/>
                  <a:gd name="connsiteY4" fmla="*/ 3740278 h 4572338"/>
                  <a:gd name="connsiteX5" fmla="*/ 3961012 w 6189571"/>
                  <a:gd name="connsiteY5" fmla="*/ 3838177 h 4572338"/>
                  <a:gd name="connsiteX6" fmla="*/ 3854952 w 6189571"/>
                  <a:gd name="connsiteY6" fmla="*/ 3840051 h 4572338"/>
                  <a:gd name="connsiteX7" fmla="*/ 3128258 w 6189571"/>
                  <a:gd name="connsiteY7" fmla="*/ 3633735 h 4572338"/>
                  <a:gd name="connsiteX8" fmla="*/ 3094573 w 6189571"/>
                  <a:gd name="connsiteY8" fmla="*/ 3611955 h 4572338"/>
                  <a:gd name="connsiteX9" fmla="*/ 3155125 w 6189571"/>
                  <a:gd name="connsiteY9" fmla="*/ 3575169 h 4572338"/>
                  <a:gd name="connsiteX10" fmla="*/ 3840480 w 6189571"/>
                  <a:gd name="connsiteY10" fmla="*/ 2286169 h 4572338"/>
                  <a:gd name="connsiteX11" fmla="*/ 3155125 w 6189571"/>
                  <a:gd name="connsiteY11" fmla="*/ 997170 h 4572338"/>
                  <a:gd name="connsiteX12" fmla="*/ 3092916 w 6189571"/>
                  <a:gd name="connsiteY12" fmla="*/ 959377 h 4572338"/>
                  <a:gd name="connsiteX13" fmla="*/ 3095090 w 6189571"/>
                  <a:gd name="connsiteY13" fmla="*/ 957903 h 4572338"/>
                  <a:gd name="connsiteX14" fmla="*/ 3951853 w 6189571"/>
                  <a:gd name="connsiteY14" fmla="*/ 732287 h 4572338"/>
                  <a:gd name="connsiteX15" fmla="*/ 2286000 w 6189571"/>
                  <a:gd name="connsiteY15" fmla="*/ 731689 h 4572338"/>
                  <a:gd name="connsiteX16" fmla="*/ 3026958 w 6189571"/>
                  <a:gd name="connsiteY16" fmla="*/ 919306 h 4572338"/>
                  <a:gd name="connsiteX17" fmla="*/ 3092916 w 6189571"/>
                  <a:gd name="connsiteY17" fmla="*/ 959377 h 4572338"/>
                  <a:gd name="connsiteX18" fmla="*/ 2969186 w 6189571"/>
                  <a:gd name="connsiteY18" fmla="*/ 1043214 h 4572338"/>
                  <a:gd name="connsiteX19" fmla="*/ 2642243 w 6189571"/>
                  <a:gd name="connsiteY19" fmla="*/ 1377387 h 4572338"/>
                  <a:gd name="connsiteX20" fmla="*/ 2994620 w 6189571"/>
                  <a:gd name="connsiteY20" fmla="*/ 3547329 h 4572338"/>
                  <a:gd name="connsiteX21" fmla="*/ 3094573 w 6189571"/>
                  <a:gd name="connsiteY21" fmla="*/ 3611955 h 4572338"/>
                  <a:gd name="connsiteX22" fmla="*/ 3026958 w 6189571"/>
                  <a:gd name="connsiteY22" fmla="*/ 3653032 h 4572338"/>
                  <a:gd name="connsiteX23" fmla="*/ 2286000 w 6189571"/>
                  <a:gd name="connsiteY23" fmla="*/ 3840649 h 4572338"/>
                  <a:gd name="connsiteX24" fmla="*/ 2224136 w 6189571"/>
                  <a:gd name="connsiteY24" fmla="*/ 3837525 h 4572338"/>
                  <a:gd name="connsiteX25" fmla="*/ 2220334 w 6189571"/>
                  <a:gd name="connsiteY25" fmla="*/ 3833795 h 4572338"/>
                  <a:gd name="connsiteX26" fmla="*/ 2048756 w 6189571"/>
                  <a:gd name="connsiteY26" fmla="*/ 949725 h 4572338"/>
                  <a:gd name="connsiteX27" fmla="*/ 2194975 w 6189571"/>
                  <a:gd name="connsiteY27" fmla="*/ 766998 h 4572338"/>
                  <a:gd name="connsiteX28" fmla="*/ 2226678 w 6189571"/>
                  <a:gd name="connsiteY28" fmla="*/ 734685 h 4572338"/>
                  <a:gd name="connsiteX29" fmla="*/ 3974653 w 6189571"/>
                  <a:gd name="connsiteY29" fmla="*/ 1049 h 4572338"/>
                  <a:gd name="connsiteX30" fmla="*/ 5239847 w 6189571"/>
                  <a:gd name="connsiteY30" fmla="*/ 431523 h 4572338"/>
                  <a:gd name="connsiteX31" fmla="*/ 5758048 w 6189571"/>
                  <a:gd name="connsiteY31" fmla="*/ 3622614 h 4572338"/>
                  <a:gd name="connsiteX32" fmla="*/ 3178557 w 6189571"/>
                  <a:gd name="connsiteY32" fmla="*/ 4454852 h 4572338"/>
                  <a:gd name="connsiteX33" fmla="*/ 3094898 w 6189571"/>
                  <a:gd name="connsiteY33" fmla="*/ 4422140 h 4572338"/>
                  <a:gd name="connsiteX34" fmla="*/ 3175815 w 6189571"/>
                  <a:gd name="connsiteY34" fmla="*/ 4392524 h 4572338"/>
                  <a:gd name="connsiteX35" fmla="*/ 3902446 w 6189571"/>
                  <a:gd name="connsiteY35" fmla="*/ 3902615 h 4572338"/>
                  <a:gd name="connsiteX36" fmla="*/ 3961012 w 6189571"/>
                  <a:gd name="connsiteY36" fmla="*/ 3838177 h 4572338"/>
                  <a:gd name="connsiteX37" fmla="*/ 4004356 w 6189571"/>
                  <a:gd name="connsiteY37" fmla="*/ 3837411 h 4572338"/>
                  <a:gd name="connsiteX38" fmla="*/ 5164562 w 6189571"/>
                  <a:gd name="connsiteY38" fmla="*/ 3194952 h 4572338"/>
                  <a:gd name="connsiteX39" fmla="*/ 4812185 w 6189571"/>
                  <a:gd name="connsiteY39" fmla="*/ 1025010 h 4572338"/>
                  <a:gd name="connsiteX40" fmla="*/ 4101356 w 6189571"/>
                  <a:gd name="connsiteY40" fmla="*/ 744045 h 4572338"/>
                  <a:gd name="connsiteX41" fmla="*/ 3959882 w 6189571"/>
                  <a:gd name="connsiteY41" fmla="*/ 732919 h 4572338"/>
                  <a:gd name="connsiteX42" fmla="*/ 3902446 w 6189571"/>
                  <a:gd name="connsiteY42" fmla="*/ 669723 h 4572338"/>
                  <a:gd name="connsiteX43" fmla="*/ 3175815 w 6189571"/>
                  <a:gd name="connsiteY43" fmla="*/ 179814 h 4572338"/>
                  <a:gd name="connsiteX44" fmla="*/ 3092825 w 6189571"/>
                  <a:gd name="connsiteY44" fmla="*/ 149440 h 4572338"/>
                  <a:gd name="connsiteX45" fmla="*/ 3112720 w 6189571"/>
                  <a:gd name="connsiteY45" fmla="*/ 141018 h 4572338"/>
                  <a:gd name="connsiteX46" fmla="*/ 3974653 w 6189571"/>
                  <a:gd name="connsiteY46" fmla="*/ 1049 h 4572338"/>
                  <a:gd name="connsiteX47" fmla="*/ 2286000 w 6189571"/>
                  <a:gd name="connsiteY47" fmla="*/ 169 h 4572338"/>
                  <a:gd name="connsiteX48" fmla="*/ 2965787 w 6189571"/>
                  <a:gd name="connsiteY48" fmla="*/ 102943 h 4572338"/>
                  <a:gd name="connsiteX49" fmla="*/ 3092825 w 6189571"/>
                  <a:gd name="connsiteY49" fmla="*/ 149440 h 4572338"/>
                  <a:gd name="connsiteX50" fmla="*/ 2909631 w 6189571"/>
                  <a:gd name="connsiteY50" fmla="*/ 226992 h 4572338"/>
                  <a:gd name="connsiteX51" fmla="*/ 2355776 w 6189571"/>
                  <a:gd name="connsiteY51" fmla="*/ 603101 h 4572338"/>
                  <a:gd name="connsiteX52" fmla="*/ 2226678 w 6189571"/>
                  <a:gd name="connsiteY52" fmla="*/ 734685 h 4572338"/>
                  <a:gd name="connsiteX53" fmla="*/ 2127064 w 6189571"/>
                  <a:gd name="connsiteY53" fmla="*/ 739715 h 4572338"/>
                  <a:gd name="connsiteX54" fmla="*/ 731520 w 6189571"/>
                  <a:gd name="connsiteY54" fmla="*/ 2286169 h 4572338"/>
                  <a:gd name="connsiteX55" fmla="*/ 2127064 w 6189571"/>
                  <a:gd name="connsiteY55" fmla="*/ 3832624 h 4572338"/>
                  <a:gd name="connsiteX56" fmla="*/ 2224136 w 6189571"/>
                  <a:gd name="connsiteY56" fmla="*/ 3837525 h 4572338"/>
                  <a:gd name="connsiteX57" fmla="*/ 2384231 w 6189571"/>
                  <a:gd name="connsiteY57" fmla="*/ 3994596 h 4572338"/>
                  <a:gd name="connsiteX58" fmla="*/ 2566958 w 6189571"/>
                  <a:gd name="connsiteY58" fmla="*/ 4140815 h 4572338"/>
                  <a:gd name="connsiteX59" fmla="*/ 2967885 w 6189571"/>
                  <a:gd name="connsiteY59" fmla="*/ 4372476 h 4572338"/>
                  <a:gd name="connsiteX60" fmla="*/ 3094898 w 6189571"/>
                  <a:gd name="connsiteY60" fmla="*/ 4422140 h 4572338"/>
                  <a:gd name="connsiteX61" fmla="*/ 2965787 w 6189571"/>
                  <a:gd name="connsiteY61" fmla="*/ 4469395 h 4572338"/>
                  <a:gd name="connsiteX62" fmla="*/ 2286000 w 6189571"/>
                  <a:gd name="connsiteY62" fmla="*/ 4572169 h 4572338"/>
                  <a:gd name="connsiteX63" fmla="*/ 0 w 6189571"/>
                  <a:gd name="connsiteY63" fmla="*/ 2286169 h 4572338"/>
                  <a:gd name="connsiteX64" fmla="*/ 2286000 w 6189571"/>
                  <a:gd name="connsiteY64" fmla="*/ 169 h 4572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6189571" h="4572338">
                    <a:moveTo>
                      <a:pt x="3951853" y="732287"/>
                    </a:moveTo>
                    <a:lnTo>
                      <a:pt x="3959882" y="732919"/>
                    </a:lnTo>
                    <a:lnTo>
                      <a:pt x="4049989" y="832061"/>
                    </a:lnTo>
                    <a:cubicBezTo>
                      <a:pt x="4376100" y="1227216"/>
                      <a:pt x="4572000" y="1733815"/>
                      <a:pt x="4572000" y="2286169"/>
                    </a:cubicBezTo>
                    <a:cubicBezTo>
                      <a:pt x="4572000" y="2838523"/>
                      <a:pt x="4376100" y="3345122"/>
                      <a:pt x="4049989" y="3740278"/>
                    </a:cubicBezTo>
                    <a:lnTo>
                      <a:pt x="3961012" y="3838177"/>
                    </a:lnTo>
                    <a:lnTo>
                      <a:pt x="3854952" y="3840051"/>
                    </a:lnTo>
                    <a:cubicBezTo>
                      <a:pt x="3605559" y="3832502"/>
                      <a:pt x="3355753" y="3764960"/>
                      <a:pt x="3128258" y="3633735"/>
                    </a:cubicBezTo>
                    <a:lnTo>
                      <a:pt x="3094573" y="3611955"/>
                    </a:lnTo>
                    <a:lnTo>
                      <a:pt x="3155125" y="3575169"/>
                    </a:lnTo>
                    <a:cubicBezTo>
                      <a:pt x="3568619" y="3295817"/>
                      <a:pt x="3840480" y="2822742"/>
                      <a:pt x="3840480" y="2286169"/>
                    </a:cubicBezTo>
                    <a:cubicBezTo>
                      <a:pt x="3840480" y="1749597"/>
                      <a:pt x="3568619" y="1276521"/>
                      <a:pt x="3155125" y="997170"/>
                    </a:cubicBezTo>
                    <a:lnTo>
                      <a:pt x="3092916" y="959377"/>
                    </a:lnTo>
                    <a:lnTo>
                      <a:pt x="3095090" y="957903"/>
                    </a:lnTo>
                    <a:cubicBezTo>
                      <a:pt x="3353905" y="800559"/>
                      <a:pt x="3652581" y="723228"/>
                      <a:pt x="3951853" y="732287"/>
                    </a:cubicBezTo>
                    <a:close/>
                    <a:moveTo>
                      <a:pt x="2286000" y="731689"/>
                    </a:moveTo>
                    <a:cubicBezTo>
                      <a:pt x="2554287" y="731689"/>
                      <a:pt x="2806699" y="799654"/>
                      <a:pt x="3026958" y="919306"/>
                    </a:cubicBezTo>
                    <a:lnTo>
                      <a:pt x="3092916" y="959377"/>
                    </a:lnTo>
                    <a:lnTo>
                      <a:pt x="2969186" y="1043214"/>
                    </a:lnTo>
                    <a:cubicBezTo>
                      <a:pt x="2846968" y="1135133"/>
                      <a:pt x="2736350" y="1246790"/>
                      <a:pt x="2642243" y="1377387"/>
                    </a:cubicBezTo>
                    <a:cubicBezTo>
                      <a:pt x="2140336" y="2073906"/>
                      <a:pt x="2298100" y="3045422"/>
                      <a:pt x="2994620" y="3547329"/>
                    </a:cubicBezTo>
                    <a:lnTo>
                      <a:pt x="3094573" y="3611955"/>
                    </a:lnTo>
                    <a:lnTo>
                      <a:pt x="3026958" y="3653032"/>
                    </a:lnTo>
                    <a:cubicBezTo>
                      <a:pt x="2806699" y="3772684"/>
                      <a:pt x="2554287" y="3840649"/>
                      <a:pt x="2286000" y="3840649"/>
                    </a:cubicBezTo>
                    <a:lnTo>
                      <a:pt x="2224136" y="3837525"/>
                    </a:lnTo>
                    <a:lnTo>
                      <a:pt x="2220334" y="3833795"/>
                    </a:lnTo>
                    <a:cubicBezTo>
                      <a:pt x="1499821" y="3051861"/>
                      <a:pt x="1402920" y="1845981"/>
                      <a:pt x="2048756" y="949725"/>
                    </a:cubicBezTo>
                    <a:cubicBezTo>
                      <a:pt x="2094887" y="885706"/>
                      <a:pt x="2143716" y="824783"/>
                      <a:pt x="2194975" y="766998"/>
                    </a:cubicBezTo>
                    <a:lnTo>
                      <a:pt x="2226678" y="734685"/>
                    </a:lnTo>
                    <a:close/>
                    <a:moveTo>
                      <a:pt x="3974653" y="1049"/>
                    </a:moveTo>
                    <a:cubicBezTo>
                      <a:pt x="4414758" y="14371"/>
                      <a:pt x="4855737" y="154736"/>
                      <a:pt x="5239847" y="431523"/>
                    </a:cubicBezTo>
                    <a:cubicBezTo>
                      <a:pt x="6264140" y="1169621"/>
                      <a:pt x="6496146" y="2598321"/>
                      <a:pt x="5758048" y="3622614"/>
                    </a:cubicBezTo>
                    <a:cubicBezTo>
                      <a:pt x="5158344" y="4454852"/>
                      <a:pt x="4102734" y="4764057"/>
                      <a:pt x="3178557" y="4454852"/>
                    </a:cubicBezTo>
                    <a:lnTo>
                      <a:pt x="3094898" y="4422140"/>
                    </a:lnTo>
                    <a:lnTo>
                      <a:pt x="3175815" y="4392524"/>
                    </a:lnTo>
                    <a:cubicBezTo>
                      <a:pt x="3449308" y="4276846"/>
                      <a:pt x="3695604" y="4109458"/>
                      <a:pt x="3902446" y="3902615"/>
                    </a:cubicBezTo>
                    <a:lnTo>
                      <a:pt x="3961012" y="3838177"/>
                    </a:lnTo>
                    <a:lnTo>
                      <a:pt x="4004356" y="3837411"/>
                    </a:lnTo>
                    <a:cubicBezTo>
                      <a:pt x="4451329" y="3808070"/>
                      <a:pt x="4882239" y="3586744"/>
                      <a:pt x="5164562" y="3194952"/>
                    </a:cubicBezTo>
                    <a:cubicBezTo>
                      <a:pt x="5666468" y="2498432"/>
                      <a:pt x="5508704" y="1526917"/>
                      <a:pt x="4812185" y="1025010"/>
                    </a:cubicBezTo>
                    <a:cubicBezTo>
                      <a:pt x="4594522" y="868164"/>
                      <a:pt x="4350005" y="775739"/>
                      <a:pt x="4101356" y="744045"/>
                    </a:cubicBezTo>
                    <a:lnTo>
                      <a:pt x="3959882" y="732919"/>
                    </a:lnTo>
                    <a:lnTo>
                      <a:pt x="3902446" y="669723"/>
                    </a:lnTo>
                    <a:cubicBezTo>
                      <a:pt x="3695604" y="462881"/>
                      <a:pt x="3449308" y="295492"/>
                      <a:pt x="3175815" y="179814"/>
                    </a:cubicBezTo>
                    <a:lnTo>
                      <a:pt x="3092825" y="149440"/>
                    </a:lnTo>
                    <a:lnTo>
                      <a:pt x="3112720" y="141018"/>
                    </a:lnTo>
                    <a:cubicBezTo>
                      <a:pt x="3388236" y="39750"/>
                      <a:pt x="3681250" y="-7833"/>
                      <a:pt x="3974653" y="1049"/>
                    </a:cubicBezTo>
                    <a:close/>
                    <a:moveTo>
                      <a:pt x="2286000" y="169"/>
                    </a:moveTo>
                    <a:cubicBezTo>
                      <a:pt x="2522723" y="169"/>
                      <a:pt x="2751042" y="36151"/>
                      <a:pt x="2965787" y="102943"/>
                    </a:cubicBezTo>
                    <a:lnTo>
                      <a:pt x="3092825" y="149440"/>
                    </a:lnTo>
                    <a:lnTo>
                      <a:pt x="2909631" y="226992"/>
                    </a:lnTo>
                    <a:cubicBezTo>
                      <a:pt x="2710358" y="322945"/>
                      <a:pt x="2523334" y="448705"/>
                      <a:pt x="2355776" y="603101"/>
                    </a:cubicBezTo>
                    <a:lnTo>
                      <a:pt x="2226678" y="734685"/>
                    </a:lnTo>
                    <a:lnTo>
                      <a:pt x="2127064" y="739715"/>
                    </a:lnTo>
                    <a:cubicBezTo>
                      <a:pt x="1343207" y="819320"/>
                      <a:pt x="731520" y="1481310"/>
                      <a:pt x="731520" y="2286169"/>
                    </a:cubicBezTo>
                    <a:cubicBezTo>
                      <a:pt x="731520" y="3091028"/>
                      <a:pt x="1343207" y="3753019"/>
                      <a:pt x="2127064" y="3832624"/>
                    </a:cubicBezTo>
                    <a:lnTo>
                      <a:pt x="2224136" y="3837525"/>
                    </a:lnTo>
                    <a:lnTo>
                      <a:pt x="2384231" y="3994596"/>
                    </a:lnTo>
                    <a:cubicBezTo>
                      <a:pt x="2442016" y="4045855"/>
                      <a:pt x="2502940" y="4094684"/>
                      <a:pt x="2566958" y="4140815"/>
                    </a:cubicBezTo>
                    <a:cubicBezTo>
                      <a:pt x="2694994" y="4233078"/>
                      <a:pt x="2829350" y="4310182"/>
                      <a:pt x="2967885" y="4372476"/>
                    </a:cubicBezTo>
                    <a:lnTo>
                      <a:pt x="3094898" y="4422140"/>
                    </a:lnTo>
                    <a:lnTo>
                      <a:pt x="2965787" y="4469395"/>
                    </a:lnTo>
                    <a:cubicBezTo>
                      <a:pt x="2751042" y="4536188"/>
                      <a:pt x="2522723" y="4572169"/>
                      <a:pt x="2286000" y="4572169"/>
                    </a:cubicBezTo>
                    <a:cubicBezTo>
                      <a:pt x="1023477" y="4572169"/>
                      <a:pt x="0" y="3548692"/>
                      <a:pt x="0" y="2286169"/>
                    </a:cubicBezTo>
                    <a:cubicBezTo>
                      <a:pt x="0" y="1023646"/>
                      <a:pt x="1023477" y="169"/>
                      <a:pt x="2286000" y="169"/>
                    </a:cubicBezTo>
                    <a:close/>
                  </a:path>
                </a:pathLst>
              </a:custGeom>
              <a:gradFill>
                <a:gsLst>
                  <a:gs pos="75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95000">
                    <a:srgbClr val="7030A0"/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B1E001-3727-F621-A66A-522825CBE9F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867624" y="1875549"/>
              <a:ext cx="887789" cy="1171189"/>
            </a:xfrm>
            <a:custGeom>
              <a:avLst/>
              <a:gdLst>
                <a:gd name="connsiteX0" fmla="*/ 1557144 w 3154680"/>
                <a:gd name="connsiteY0" fmla="*/ 1206991 h 4161710"/>
                <a:gd name="connsiteX1" fmla="*/ 963987 w 3154680"/>
                <a:gd name="connsiteY1" fmla="*/ 613834 h 4161710"/>
                <a:gd name="connsiteX2" fmla="*/ 1577821 w 3154680"/>
                <a:gd name="connsiteY2" fmla="*/ 0 h 4161710"/>
                <a:gd name="connsiteX3" fmla="*/ 2170978 w 3154680"/>
                <a:gd name="connsiteY3" fmla="*/ 593157 h 4161710"/>
                <a:gd name="connsiteX4" fmla="*/ 2008629 w 3154680"/>
                <a:gd name="connsiteY4" fmla="*/ 3483957 h 4161710"/>
                <a:gd name="connsiteX5" fmla="*/ 1570409 w 3154680"/>
                <a:gd name="connsiteY5" fmla="*/ 2659422 h 4161710"/>
                <a:gd name="connsiteX6" fmla="*/ 1137642 w 3154680"/>
                <a:gd name="connsiteY6" fmla="*/ 3483957 h 4161710"/>
                <a:gd name="connsiteX7" fmla="*/ 3154680 w 3154680"/>
                <a:gd name="connsiteY7" fmla="*/ 4161710 h 4161710"/>
                <a:gd name="connsiteX8" fmla="*/ 0 w 3154680"/>
                <a:gd name="connsiteY8" fmla="*/ 4161710 h 4161710"/>
                <a:gd name="connsiteX9" fmla="*/ 1567466 w 3154680"/>
                <a:gd name="connsiteY9" fmla="*/ 1235940 h 41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4680" h="4161710">
                  <a:moveTo>
                    <a:pt x="1557144" y="1206991"/>
                  </a:moveTo>
                  <a:lnTo>
                    <a:pt x="963987" y="613834"/>
                  </a:lnTo>
                  <a:lnTo>
                    <a:pt x="1577821" y="0"/>
                  </a:lnTo>
                  <a:lnTo>
                    <a:pt x="2170978" y="593157"/>
                  </a:lnTo>
                  <a:close/>
                  <a:moveTo>
                    <a:pt x="2008629" y="3483957"/>
                  </a:moveTo>
                  <a:lnTo>
                    <a:pt x="1570409" y="2659422"/>
                  </a:lnTo>
                  <a:lnTo>
                    <a:pt x="1137642" y="3483957"/>
                  </a:lnTo>
                  <a:close/>
                  <a:moveTo>
                    <a:pt x="3154680" y="4161710"/>
                  </a:moveTo>
                  <a:lnTo>
                    <a:pt x="0" y="4161710"/>
                  </a:lnTo>
                  <a:lnTo>
                    <a:pt x="1567466" y="1235940"/>
                  </a:lnTo>
                  <a:close/>
                </a:path>
              </a:pathLst>
            </a:custGeom>
            <a:solidFill>
              <a:srgbClr val="D033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C2C1AE-3307-E838-25F1-1A8FD6B2FC1C}"/>
              </a:ext>
            </a:extLst>
          </p:cNvPr>
          <p:cNvGrpSpPr/>
          <p:nvPr/>
        </p:nvGrpSpPr>
        <p:grpSpPr>
          <a:xfrm>
            <a:off x="4390558" y="5221645"/>
            <a:ext cx="3410884" cy="867692"/>
            <a:chOff x="2027289" y="625438"/>
            <a:chExt cx="8137422" cy="86769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8E198A-71F8-B313-5931-47BDDEFF161D}"/>
                </a:ext>
              </a:extLst>
            </p:cNvPr>
            <p:cNvSpPr/>
            <p:nvPr/>
          </p:nvSpPr>
          <p:spPr>
            <a:xfrm>
              <a:off x="2027289" y="796510"/>
              <a:ext cx="8042855" cy="696620"/>
            </a:xfrm>
            <a:prstGeom prst="rect">
              <a:avLst/>
            </a:prstGeom>
            <a:gradFill flip="none" rotWithShape="1">
              <a:gsLst>
                <a:gs pos="60000">
                  <a:srgbClr val="86B48E"/>
                </a:gs>
                <a:gs pos="0">
                  <a:srgbClr val="7030A0">
                    <a:alpha val="50000"/>
                  </a:srgbClr>
                </a:gs>
                <a:gs pos="91000">
                  <a:schemeClr val="tx2">
                    <a:lumMod val="25000"/>
                    <a:lumOff val="75000"/>
                  </a:schemeClr>
                </a:gs>
              </a:gsLst>
              <a:lin ang="270000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349A3C-0377-F15E-78CA-06E9D3FA6FE8}"/>
                </a:ext>
              </a:extLst>
            </p:cNvPr>
            <p:cNvSpPr/>
            <p:nvPr/>
          </p:nvSpPr>
          <p:spPr>
            <a:xfrm>
              <a:off x="2121856" y="625438"/>
              <a:ext cx="8042855" cy="7610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15000"/>
                  <a:alpha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53397D35-90D9-5B08-6B8C-7ECFD7DC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328" y="5264382"/>
            <a:ext cx="2989703" cy="76766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Futura Md BT" panose="020B0602020204020303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15023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E0AE274-540A-0286-3970-D92A5E28AE4C}"/>
              </a:ext>
            </a:extLst>
          </p:cNvPr>
          <p:cNvSpPr txBox="1"/>
          <p:nvPr/>
        </p:nvSpPr>
        <p:spPr>
          <a:xfrm>
            <a:off x="9634370" y="5469738"/>
            <a:ext cx="2349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utura Bk BT" panose="020B0502020204020303" pitchFamily="34" charset="0"/>
                <a:cs typeface="Dreaming Outloud Script Pro" panose="020F0502020204030204" pitchFamily="66" charset="0"/>
              </a:rPr>
              <a:t>Logo large: 4.55 X 3.45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3B0B2E-EF7A-6910-B216-73DC621DA6BD}"/>
              </a:ext>
            </a:extLst>
          </p:cNvPr>
          <p:cNvGrpSpPr>
            <a:grpSpLocks noChangeAspect="1"/>
          </p:cNvGrpSpPr>
          <p:nvPr/>
        </p:nvGrpSpPr>
        <p:grpSpPr>
          <a:xfrm>
            <a:off x="1327352" y="707917"/>
            <a:ext cx="3730785" cy="5069597"/>
            <a:chOff x="4868196" y="1140542"/>
            <a:chExt cx="3146323" cy="3970040"/>
          </a:xfrm>
          <a:solidFill>
            <a:srgbClr val="D03333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1FC7BB-7D94-4594-2AFA-9A508C0D901C}"/>
                </a:ext>
              </a:extLst>
            </p:cNvPr>
            <p:cNvSpPr/>
            <p:nvPr/>
          </p:nvSpPr>
          <p:spPr>
            <a:xfrm rot="10800000">
              <a:off x="4868196" y="1140542"/>
              <a:ext cx="3146323" cy="2920181"/>
            </a:xfrm>
            <a:custGeom>
              <a:avLst/>
              <a:gdLst>
                <a:gd name="connsiteX0" fmla="*/ 2003308 w 3146323"/>
                <a:gd name="connsiteY0" fmla="*/ 2243723 h 2920181"/>
                <a:gd name="connsiteX1" fmla="*/ 1566249 w 3146323"/>
                <a:gd name="connsiteY1" fmla="*/ 1420763 h 2920181"/>
                <a:gd name="connsiteX2" fmla="*/ 1134628 w 3146323"/>
                <a:gd name="connsiteY2" fmla="*/ 2243723 h 2920181"/>
                <a:gd name="connsiteX3" fmla="*/ 3146323 w 3146323"/>
                <a:gd name="connsiteY3" fmla="*/ 2920181 h 2920181"/>
                <a:gd name="connsiteX4" fmla="*/ 0 w 3146323"/>
                <a:gd name="connsiteY4" fmla="*/ 2920181 h 2920181"/>
                <a:gd name="connsiteX5" fmla="*/ 1563314 w 3146323"/>
                <a:gd name="connsiteY5" fmla="*/ 0 h 292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6323" h="2920181">
                  <a:moveTo>
                    <a:pt x="2003308" y="2243723"/>
                  </a:moveTo>
                  <a:lnTo>
                    <a:pt x="1566249" y="1420763"/>
                  </a:lnTo>
                  <a:lnTo>
                    <a:pt x="1134628" y="2243723"/>
                  </a:lnTo>
                  <a:close/>
                  <a:moveTo>
                    <a:pt x="3146323" y="2920181"/>
                  </a:moveTo>
                  <a:lnTo>
                    <a:pt x="0" y="2920181"/>
                  </a:lnTo>
                  <a:lnTo>
                    <a:pt x="15633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EE022B-58A2-3A1B-4720-C620DC6334FD}"/>
                </a:ext>
              </a:extLst>
            </p:cNvPr>
            <p:cNvSpPr/>
            <p:nvPr/>
          </p:nvSpPr>
          <p:spPr>
            <a:xfrm rot="2700000">
              <a:off x="6043478" y="4259062"/>
              <a:ext cx="837249" cy="8657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D4BA23-7E7E-76C9-0F5C-A06315155FB0}"/>
              </a:ext>
            </a:extLst>
          </p:cNvPr>
          <p:cNvSpPr>
            <a:spLocks noChangeAspect="1"/>
          </p:cNvSpPr>
          <p:nvPr/>
        </p:nvSpPr>
        <p:spPr>
          <a:xfrm rot="10800000">
            <a:off x="11265798" y="5806439"/>
            <a:ext cx="480625" cy="679689"/>
          </a:xfrm>
          <a:custGeom>
            <a:avLst/>
            <a:gdLst>
              <a:gd name="connsiteX0" fmla="*/ 1033853 w 2078365"/>
              <a:gd name="connsiteY0" fmla="*/ 825558 h 2939178"/>
              <a:gd name="connsiteX1" fmla="*/ 612700 w 2078365"/>
              <a:gd name="connsiteY1" fmla="*/ 404405 h 2939178"/>
              <a:gd name="connsiteX2" fmla="*/ 1017105 w 2078365"/>
              <a:gd name="connsiteY2" fmla="*/ 0 h 2939178"/>
              <a:gd name="connsiteX3" fmla="*/ 1438258 w 2078365"/>
              <a:gd name="connsiteY3" fmla="*/ 421152 h 2939178"/>
              <a:gd name="connsiteX4" fmla="*/ 1323324 w 2078365"/>
              <a:gd name="connsiteY4" fmla="*/ 2457961 h 2939178"/>
              <a:gd name="connsiteX5" fmla="*/ 1034616 w 2078365"/>
              <a:gd name="connsiteY5" fmla="*/ 1872525 h 2939178"/>
              <a:gd name="connsiteX6" fmla="*/ 749501 w 2078365"/>
              <a:gd name="connsiteY6" fmla="*/ 2457961 h 2939178"/>
              <a:gd name="connsiteX7" fmla="*/ 2078365 w 2078365"/>
              <a:gd name="connsiteY7" fmla="*/ 2939178 h 2939178"/>
              <a:gd name="connsiteX8" fmla="*/ 0 w 2078365"/>
              <a:gd name="connsiteY8" fmla="*/ 2939178 h 2939178"/>
              <a:gd name="connsiteX9" fmla="*/ 1032678 w 2078365"/>
              <a:gd name="connsiteY9" fmla="*/ 861826 h 29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8365" h="2939178">
                <a:moveTo>
                  <a:pt x="1033853" y="825558"/>
                </a:moveTo>
                <a:lnTo>
                  <a:pt x="612700" y="404405"/>
                </a:lnTo>
                <a:lnTo>
                  <a:pt x="1017105" y="0"/>
                </a:lnTo>
                <a:lnTo>
                  <a:pt x="1438258" y="421152"/>
                </a:lnTo>
                <a:close/>
                <a:moveTo>
                  <a:pt x="1323324" y="2457961"/>
                </a:moveTo>
                <a:lnTo>
                  <a:pt x="1034616" y="1872525"/>
                </a:lnTo>
                <a:lnTo>
                  <a:pt x="749501" y="2457961"/>
                </a:lnTo>
                <a:close/>
                <a:moveTo>
                  <a:pt x="2078365" y="2939178"/>
                </a:moveTo>
                <a:lnTo>
                  <a:pt x="0" y="2939178"/>
                </a:lnTo>
                <a:lnTo>
                  <a:pt x="1032678" y="861826"/>
                </a:lnTo>
                <a:close/>
              </a:path>
            </a:pathLst>
          </a:custGeom>
          <a:solidFill>
            <a:srgbClr val="D0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854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687952-55CB-16C2-E872-9A5622B44D14}"/>
              </a:ext>
            </a:extLst>
          </p:cNvPr>
          <p:cNvSpPr/>
          <p:nvPr/>
        </p:nvSpPr>
        <p:spPr>
          <a:xfrm>
            <a:off x="5702711" y="1143000"/>
            <a:ext cx="6189571" cy="4572338"/>
          </a:xfrm>
          <a:custGeom>
            <a:avLst/>
            <a:gdLst>
              <a:gd name="connsiteX0" fmla="*/ 3951853 w 6189571"/>
              <a:gd name="connsiteY0" fmla="*/ 732287 h 4572338"/>
              <a:gd name="connsiteX1" fmla="*/ 3959882 w 6189571"/>
              <a:gd name="connsiteY1" fmla="*/ 732919 h 4572338"/>
              <a:gd name="connsiteX2" fmla="*/ 4049989 w 6189571"/>
              <a:gd name="connsiteY2" fmla="*/ 832061 h 4572338"/>
              <a:gd name="connsiteX3" fmla="*/ 4572000 w 6189571"/>
              <a:gd name="connsiteY3" fmla="*/ 2286169 h 4572338"/>
              <a:gd name="connsiteX4" fmla="*/ 4049989 w 6189571"/>
              <a:gd name="connsiteY4" fmla="*/ 3740278 h 4572338"/>
              <a:gd name="connsiteX5" fmla="*/ 3961012 w 6189571"/>
              <a:gd name="connsiteY5" fmla="*/ 3838177 h 4572338"/>
              <a:gd name="connsiteX6" fmla="*/ 3854952 w 6189571"/>
              <a:gd name="connsiteY6" fmla="*/ 3840051 h 4572338"/>
              <a:gd name="connsiteX7" fmla="*/ 3128258 w 6189571"/>
              <a:gd name="connsiteY7" fmla="*/ 3633735 h 4572338"/>
              <a:gd name="connsiteX8" fmla="*/ 3094573 w 6189571"/>
              <a:gd name="connsiteY8" fmla="*/ 3611955 h 4572338"/>
              <a:gd name="connsiteX9" fmla="*/ 3155125 w 6189571"/>
              <a:gd name="connsiteY9" fmla="*/ 3575169 h 4572338"/>
              <a:gd name="connsiteX10" fmla="*/ 3840480 w 6189571"/>
              <a:gd name="connsiteY10" fmla="*/ 2286169 h 4572338"/>
              <a:gd name="connsiteX11" fmla="*/ 3155125 w 6189571"/>
              <a:gd name="connsiteY11" fmla="*/ 997170 h 4572338"/>
              <a:gd name="connsiteX12" fmla="*/ 3092916 w 6189571"/>
              <a:gd name="connsiteY12" fmla="*/ 959377 h 4572338"/>
              <a:gd name="connsiteX13" fmla="*/ 3095090 w 6189571"/>
              <a:gd name="connsiteY13" fmla="*/ 957903 h 4572338"/>
              <a:gd name="connsiteX14" fmla="*/ 3951853 w 6189571"/>
              <a:gd name="connsiteY14" fmla="*/ 732287 h 4572338"/>
              <a:gd name="connsiteX15" fmla="*/ 2286000 w 6189571"/>
              <a:gd name="connsiteY15" fmla="*/ 731689 h 4572338"/>
              <a:gd name="connsiteX16" fmla="*/ 3026958 w 6189571"/>
              <a:gd name="connsiteY16" fmla="*/ 919306 h 4572338"/>
              <a:gd name="connsiteX17" fmla="*/ 3092916 w 6189571"/>
              <a:gd name="connsiteY17" fmla="*/ 959377 h 4572338"/>
              <a:gd name="connsiteX18" fmla="*/ 2969186 w 6189571"/>
              <a:gd name="connsiteY18" fmla="*/ 1043214 h 4572338"/>
              <a:gd name="connsiteX19" fmla="*/ 2642243 w 6189571"/>
              <a:gd name="connsiteY19" fmla="*/ 1377387 h 4572338"/>
              <a:gd name="connsiteX20" fmla="*/ 2994620 w 6189571"/>
              <a:gd name="connsiteY20" fmla="*/ 3547329 h 4572338"/>
              <a:gd name="connsiteX21" fmla="*/ 3094573 w 6189571"/>
              <a:gd name="connsiteY21" fmla="*/ 3611955 h 4572338"/>
              <a:gd name="connsiteX22" fmla="*/ 3026958 w 6189571"/>
              <a:gd name="connsiteY22" fmla="*/ 3653032 h 4572338"/>
              <a:gd name="connsiteX23" fmla="*/ 2286000 w 6189571"/>
              <a:gd name="connsiteY23" fmla="*/ 3840649 h 4572338"/>
              <a:gd name="connsiteX24" fmla="*/ 2224136 w 6189571"/>
              <a:gd name="connsiteY24" fmla="*/ 3837525 h 4572338"/>
              <a:gd name="connsiteX25" fmla="*/ 2220334 w 6189571"/>
              <a:gd name="connsiteY25" fmla="*/ 3833795 h 4572338"/>
              <a:gd name="connsiteX26" fmla="*/ 2048756 w 6189571"/>
              <a:gd name="connsiteY26" fmla="*/ 949725 h 4572338"/>
              <a:gd name="connsiteX27" fmla="*/ 2194975 w 6189571"/>
              <a:gd name="connsiteY27" fmla="*/ 766998 h 4572338"/>
              <a:gd name="connsiteX28" fmla="*/ 2226678 w 6189571"/>
              <a:gd name="connsiteY28" fmla="*/ 734685 h 4572338"/>
              <a:gd name="connsiteX29" fmla="*/ 3974653 w 6189571"/>
              <a:gd name="connsiteY29" fmla="*/ 1049 h 4572338"/>
              <a:gd name="connsiteX30" fmla="*/ 5239847 w 6189571"/>
              <a:gd name="connsiteY30" fmla="*/ 431523 h 4572338"/>
              <a:gd name="connsiteX31" fmla="*/ 5758048 w 6189571"/>
              <a:gd name="connsiteY31" fmla="*/ 3622614 h 4572338"/>
              <a:gd name="connsiteX32" fmla="*/ 3178557 w 6189571"/>
              <a:gd name="connsiteY32" fmla="*/ 4454852 h 4572338"/>
              <a:gd name="connsiteX33" fmla="*/ 3094898 w 6189571"/>
              <a:gd name="connsiteY33" fmla="*/ 4422140 h 4572338"/>
              <a:gd name="connsiteX34" fmla="*/ 3175815 w 6189571"/>
              <a:gd name="connsiteY34" fmla="*/ 4392524 h 4572338"/>
              <a:gd name="connsiteX35" fmla="*/ 3902446 w 6189571"/>
              <a:gd name="connsiteY35" fmla="*/ 3902615 h 4572338"/>
              <a:gd name="connsiteX36" fmla="*/ 3961012 w 6189571"/>
              <a:gd name="connsiteY36" fmla="*/ 3838177 h 4572338"/>
              <a:gd name="connsiteX37" fmla="*/ 4004356 w 6189571"/>
              <a:gd name="connsiteY37" fmla="*/ 3837411 h 4572338"/>
              <a:gd name="connsiteX38" fmla="*/ 5164562 w 6189571"/>
              <a:gd name="connsiteY38" fmla="*/ 3194952 h 4572338"/>
              <a:gd name="connsiteX39" fmla="*/ 4812185 w 6189571"/>
              <a:gd name="connsiteY39" fmla="*/ 1025010 h 4572338"/>
              <a:gd name="connsiteX40" fmla="*/ 4101356 w 6189571"/>
              <a:gd name="connsiteY40" fmla="*/ 744045 h 4572338"/>
              <a:gd name="connsiteX41" fmla="*/ 3959882 w 6189571"/>
              <a:gd name="connsiteY41" fmla="*/ 732919 h 4572338"/>
              <a:gd name="connsiteX42" fmla="*/ 3902446 w 6189571"/>
              <a:gd name="connsiteY42" fmla="*/ 669723 h 4572338"/>
              <a:gd name="connsiteX43" fmla="*/ 3175815 w 6189571"/>
              <a:gd name="connsiteY43" fmla="*/ 179814 h 4572338"/>
              <a:gd name="connsiteX44" fmla="*/ 3092825 w 6189571"/>
              <a:gd name="connsiteY44" fmla="*/ 149440 h 4572338"/>
              <a:gd name="connsiteX45" fmla="*/ 3112720 w 6189571"/>
              <a:gd name="connsiteY45" fmla="*/ 141018 h 4572338"/>
              <a:gd name="connsiteX46" fmla="*/ 3974653 w 6189571"/>
              <a:gd name="connsiteY46" fmla="*/ 1049 h 4572338"/>
              <a:gd name="connsiteX47" fmla="*/ 2286000 w 6189571"/>
              <a:gd name="connsiteY47" fmla="*/ 169 h 4572338"/>
              <a:gd name="connsiteX48" fmla="*/ 2965787 w 6189571"/>
              <a:gd name="connsiteY48" fmla="*/ 102943 h 4572338"/>
              <a:gd name="connsiteX49" fmla="*/ 3092825 w 6189571"/>
              <a:gd name="connsiteY49" fmla="*/ 149440 h 4572338"/>
              <a:gd name="connsiteX50" fmla="*/ 2909631 w 6189571"/>
              <a:gd name="connsiteY50" fmla="*/ 226992 h 4572338"/>
              <a:gd name="connsiteX51" fmla="*/ 2355776 w 6189571"/>
              <a:gd name="connsiteY51" fmla="*/ 603101 h 4572338"/>
              <a:gd name="connsiteX52" fmla="*/ 2226678 w 6189571"/>
              <a:gd name="connsiteY52" fmla="*/ 734685 h 4572338"/>
              <a:gd name="connsiteX53" fmla="*/ 2127064 w 6189571"/>
              <a:gd name="connsiteY53" fmla="*/ 739715 h 4572338"/>
              <a:gd name="connsiteX54" fmla="*/ 731520 w 6189571"/>
              <a:gd name="connsiteY54" fmla="*/ 2286169 h 4572338"/>
              <a:gd name="connsiteX55" fmla="*/ 2127064 w 6189571"/>
              <a:gd name="connsiteY55" fmla="*/ 3832624 h 4572338"/>
              <a:gd name="connsiteX56" fmla="*/ 2224136 w 6189571"/>
              <a:gd name="connsiteY56" fmla="*/ 3837525 h 4572338"/>
              <a:gd name="connsiteX57" fmla="*/ 2384231 w 6189571"/>
              <a:gd name="connsiteY57" fmla="*/ 3994596 h 4572338"/>
              <a:gd name="connsiteX58" fmla="*/ 2566958 w 6189571"/>
              <a:gd name="connsiteY58" fmla="*/ 4140815 h 4572338"/>
              <a:gd name="connsiteX59" fmla="*/ 2967885 w 6189571"/>
              <a:gd name="connsiteY59" fmla="*/ 4372476 h 4572338"/>
              <a:gd name="connsiteX60" fmla="*/ 3094898 w 6189571"/>
              <a:gd name="connsiteY60" fmla="*/ 4422140 h 4572338"/>
              <a:gd name="connsiteX61" fmla="*/ 2965787 w 6189571"/>
              <a:gd name="connsiteY61" fmla="*/ 4469395 h 4572338"/>
              <a:gd name="connsiteX62" fmla="*/ 2286000 w 6189571"/>
              <a:gd name="connsiteY62" fmla="*/ 4572169 h 4572338"/>
              <a:gd name="connsiteX63" fmla="*/ 0 w 6189571"/>
              <a:gd name="connsiteY63" fmla="*/ 2286169 h 4572338"/>
              <a:gd name="connsiteX64" fmla="*/ 2286000 w 6189571"/>
              <a:gd name="connsiteY64" fmla="*/ 169 h 457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189571" h="4572338">
                <a:moveTo>
                  <a:pt x="3951853" y="732287"/>
                </a:moveTo>
                <a:lnTo>
                  <a:pt x="3959882" y="732919"/>
                </a:lnTo>
                <a:lnTo>
                  <a:pt x="4049989" y="832061"/>
                </a:lnTo>
                <a:cubicBezTo>
                  <a:pt x="4376100" y="1227216"/>
                  <a:pt x="4572000" y="1733815"/>
                  <a:pt x="4572000" y="2286169"/>
                </a:cubicBezTo>
                <a:cubicBezTo>
                  <a:pt x="4572000" y="2838523"/>
                  <a:pt x="4376100" y="3345122"/>
                  <a:pt x="4049989" y="3740278"/>
                </a:cubicBezTo>
                <a:lnTo>
                  <a:pt x="3961012" y="3838177"/>
                </a:lnTo>
                <a:lnTo>
                  <a:pt x="3854952" y="3840051"/>
                </a:lnTo>
                <a:cubicBezTo>
                  <a:pt x="3605559" y="3832502"/>
                  <a:pt x="3355753" y="3764960"/>
                  <a:pt x="3128258" y="3633735"/>
                </a:cubicBezTo>
                <a:lnTo>
                  <a:pt x="3094573" y="3611955"/>
                </a:lnTo>
                <a:lnTo>
                  <a:pt x="3155125" y="3575169"/>
                </a:lnTo>
                <a:cubicBezTo>
                  <a:pt x="3568619" y="3295817"/>
                  <a:pt x="3840480" y="2822742"/>
                  <a:pt x="3840480" y="2286169"/>
                </a:cubicBezTo>
                <a:cubicBezTo>
                  <a:pt x="3840480" y="1749597"/>
                  <a:pt x="3568619" y="1276521"/>
                  <a:pt x="3155125" y="997170"/>
                </a:cubicBezTo>
                <a:lnTo>
                  <a:pt x="3092916" y="959377"/>
                </a:lnTo>
                <a:lnTo>
                  <a:pt x="3095090" y="957903"/>
                </a:lnTo>
                <a:cubicBezTo>
                  <a:pt x="3353905" y="800559"/>
                  <a:pt x="3652581" y="723228"/>
                  <a:pt x="3951853" y="732287"/>
                </a:cubicBezTo>
                <a:close/>
                <a:moveTo>
                  <a:pt x="2286000" y="731689"/>
                </a:moveTo>
                <a:cubicBezTo>
                  <a:pt x="2554287" y="731689"/>
                  <a:pt x="2806699" y="799654"/>
                  <a:pt x="3026958" y="919306"/>
                </a:cubicBezTo>
                <a:lnTo>
                  <a:pt x="3092916" y="959377"/>
                </a:lnTo>
                <a:lnTo>
                  <a:pt x="2969186" y="1043214"/>
                </a:lnTo>
                <a:cubicBezTo>
                  <a:pt x="2846968" y="1135133"/>
                  <a:pt x="2736350" y="1246790"/>
                  <a:pt x="2642243" y="1377387"/>
                </a:cubicBezTo>
                <a:cubicBezTo>
                  <a:pt x="2140336" y="2073906"/>
                  <a:pt x="2298100" y="3045422"/>
                  <a:pt x="2994620" y="3547329"/>
                </a:cubicBezTo>
                <a:lnTo>
                  <a:pt x="3094573" y="3611955"/>
                </a:lnTo>
                <a:lnTo>
                  <a:pt x="3026958" y="3653032"/>
                </a:lnTo>
                <a:cubicBezTo>
                  <a:pt x="2806699" y="3772684"/>
                  <a:pt x="2554287" y="3840649"/>
                  <a:pt x="2286000" y="3840649"/>
                </a:cubicBezTo>
                <a:lnTo>
                  <a:pt x="2224136" y="3837525"/>
                </a:lnTo>
                <a:lnTo>
                  <a:pt x="2220334" y="3833795"/>
                </a:lnTo>
                <a:cubicBezTo>
                  <a:pt x="1499821" y="3051861"/>
                  <a:pt x="1402920" y="1845981"/>
                  <a:pt x="2048756" y="949725"/>
                </a:cubicBezTo>
                <a:cubicBezTo>
                  <a:pt x="2094887" y="885706"/>
                  <a:pt x="2143716" y="824783"/>
                  <a:pt x="2194975" y="766998"/>
                </a:cubicBezTo>
                <a:lnTo>
                  <a:pt x="2226678" y="734685"/>
                </a:lnTo>
                <a:close/>
                <a:moveTo>
                  <a:pt x="3974653" y="1049"/>
                </a:moveTo>
                <a:cubicBezTo>
                  <a:pt x="4414758" y="14371"/>
                  <a:pt x="4855737" y="154736"/>
                  <a:pt x="5239847" y="431523"/>
                </a:cubicBezTo>
                <a:cubicBezTo>
                  <a:pt x="6264140" y="1169621"/>
                  <a:pt x="6496146" y="2598321"/>
                  <a:pt x="5758048" y="3622614"/>
                </a:cubicBezTo>
                <a:cubicBezTo>
                  <a:pt x="5158344" y="4454852"/>
                  <a:pt x="4102734" y="4764057"/>
                  <a:pt x="3178557" y="4454852"/>
                </a:cubicBezTo>
                <a:lnTo>
                  <a:pt x="3094898" y="4422140"/>
                </a:lnTo>
                <a:lnTo>
                  <a:pt x="3175815" y="4392524"/>
                </a:lnTo>
                <a:cubicBezTo>
                  <a:pt x="3449308" y="4276846"/>
                  <a:pt x="3695604" y="4109458"/>
                  <a:pt x="3902446" y="3902615"/>
                </a:cubicBezTo>
                <a:lnTo>
                  <a:pt x="3961012" y="3838177"/>
                </a:lnTo>
                <a:lnTo>
                  <a:pt x="4004356" y="3837411"/>
                </a:lnTo>
                <a:cubicBezTo>
                  <a:pt x="4451329" y="3808070"/>
                  <a:pt x="4882239" y="3586744"/>
                  <a:pt x="5164562" y="3194952"/>
                </a:cubicBezTo>
                <a:cubicBezTo>
                  <a:pt x="5666468" y="2498432"/>
                  <a:pt x="5508704" y="1526917"/>
                  <a:pt x="4812185" y="1025010"/>
                </a:cubicBezTo>
                <a:cubicBezTo>
                  <a:pt x="4594522" y="868164"/>
                  <a:pt x="4350005" y="775739"/>
                  <a:pt x="4101356" y="744045"/>
                </a:cubicBezTo>
                <a:lnTo>
                  <a:pt x="3959882" y="732919"/>
                </a:lnTo>
                <a:lnTo>
                  <a:pt x="3902446" y="669723"/>
                </a:lnTo>
                <a:cubicBezTo>
                  <a:pt x="3695604" y="462881"/>
                  <a:pt x="3449308" y="295492"/>
                  <a:pt x="3175815" y="179814"/>
                </a:cubicBezTo>
                <a:lnTo>
                  <a:pt x="3092825" y="149440"/>
                </a:lnTo>
                <a:lnTo>
                  <a:pt x="3112720" y="141018"/>
                </a:lnTo>
                <a:cubicBezTo>
                  <a:pt x="3388236" y="39750"/>
                  <a:pt x="3681250" y="-7833"/>
                  <a:pt x="3974653" y="1049"/>
                </a:cubicBezTo>
                <a:close/>
                <a:moveTo>
                  <a:pt x="2286000" y="169"/>
                </a:moveTo>
                <a:cubicBezTo>
                  <a:pt x="2522723" y="169"/>
                  <a:pt x="2751042" y="36151"/>
                  <a:pt x="2965787" y="102943"/>
                </a:cubicBezTo>
                <a:lnTo>
                  <a:pt x="3092825" y="149440"/>
                </a:lnTo>
                <a:lnTo>
                  <a:pt x="2909631" y="226992"/>
                </a:lnTo>
                <a:cubicBezTo>
                  <a:pt x="2710358" y="322945"/>
                  <a:pt x="2523334" y="448705"/>
                  <a:pt x="2355776" y="603101"/>
                </a:cubicBezTo>
                <a:lnTo>
                  <a:pt x="2226678" y="734685"/>
                </a:lnTo>
                <a:lnTo>
                  <a:pt x="2127064" y="739715"/>
                </a:lnTo>
                <a:cubicBezTo>
                  <a:pt x="1343207" y="819320"/>
                  <a:pt x="731520" y="1481310"/>
                  <a:pt x="731520" y="2286169"/>
                </a:cubicBezTo>
                <a:cubicBezTo>
                  <a:pt x="731520" y="3091028"/>
                  <a:pt x="1343207" y="3753019"/>
                  <a:pt x="2127064" y="3832624"/>
                </a:cubicBezTo>
                <a:lnTo>
                  <a:pt x="2224136" y="3837525"/>
                </a:lnTo>
                <a:lnTo>
                  <a:pt x="2384231" y="3994596"/>
                </a:lnTo>
                <a:cubicBezTo>
                  <a:pt x="2442016" y="4045855"/>
                  <a:pt x="2502940" y="4094684"/>
                  <a:pt x="2566958" y="4140815"/>
                </a:cubicBezTo>
                <a:cubicBezTo>
                  <a:pt x="2694994" y="4233078"/>
                  <a:pt x="2829350" y="4310182"/>
                  <a:pt x="2967885" y="4372476"/>
                </a:cubicBezTo>
                <a:lnTo>
                  <a:pt x="3094898" y="4422140"/>
                </a:lnTo>
                <a:lnTo>
                  <a:pt x="2965787" y="4469395"/>
                </a:lnTo>
                <a:cubicBezTo>
                  <a:pt x="2751042" y="4536188"/>
                  <a:pt x="2522723" y="4572169"/>
                  <a:pt x="2286000" y="4572169"/>
                </a:cubicBezTo>
                <a:cubicBezTo>
                  <a:pt x="1023477" y="4572169"/>
                  <a:pt x="0" y="3548692"/>
                  <a:pt x="0" y="2286169"/>
                </a:cubicBezTo>
                <a:cubicBezTo>
                  <a:pt x="0" y="1023646"/>
                  <a:pt x="1023477" y="169"/>
                  <a:pt x="2286000" y="169"/>
                </a:cubicBezTo>
                <a:close/>
              </a:path>
            </a:pathLst>
          </a:custGeom>
          <a:gradFill>
            <a:gsLst>
              <a:gs pos="75000">
                <a:schemeClr val="accent1">
                  <a:lumMod val="60000"/>
                  <a:lumOff val="4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38000">
                <a:schemeClr val="accent3">
                  <a:lumMod val="60000"/>
                  <a:lumOff val="40000"/>
                </a:schemeClr>
              </a:gs>
              <a:gs pos="95000">
                <a:srgbClr val="7030A0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4795D8-5AB1-172C-6317-2F60E1902A8B}"/>
              </a:ext>
            </a:extLst>
          </p:cNvPr>
          <p:cNvSpPr/>
          <p:nvPr/>
        </p:nvSpPr>
        <p:spPr>
          <a:xfrm>
            <a:off x="442452" y="1143000"/>
            <a:ext cx="4572000" cy="4572000"/>
          </a:xfrm>
          <a:custGeom>
            <a:avLst/>
            <a:gdLst>
              <a:gd name="connsiteX0" fmla="*/ 2286000 w 4572000"/>
              <a:gd name="connsiteY0" fmla="*/ 731520 h 4572000"/>
              <a:gd name="connsiteX1" fmla="*/ 731520 w 4572000"/>
              <a:gd name="connsiteY1" fmla="*/ 2286000 h 4572000"/>
              <a:gd name="connsiteX2" fmla="*/ 2286000 w 4572000"/>
              <a:gd name="connsiteY2" fmla="*/ 3840480 h 4572000"/>
              <a:gd name="connsiteX3" fmla="*/ 3840480 w 4572000"/>
              <a:gd name="connsiteY3" fmla="*/ 2286000 h 4572000"/>
              <a:gd name="connsiteX4" fmla="*/ 2286000 w 4572000"/>
              <a:gd name="connsiteY4" fmla="*/ 731520 h 4572000"/>
              <a:gd name="connsiteX5" fmla="*/ 2286000 w 4572000"/>
              <a:gd name="connsiteY5" fmla="*/ 0 h 4572000"/>
              <a:gd name="connsiteX6" fmla="*/ 4572000 w 4572000"/>
              <a:gd name="connsiteY6" fmla="*/ 2286000 h 4572000"/>
              <a:gd name="connsiteX7" fmla="*/ 2286000 w 4572000"/>
              <a:gd name="connsiteY7" fmla="*/ 4572000 h 4572000"/>
              <a:gd name="connsiteX8" fmla="*/ 0 w 4572000"/>
              <a:gd name="connsiteY8" fmla="*/ 2286000 h 4572000"/>
              <a:gd name="connsiteX9" fmla="*/ 2286000 w 4572000"/>
              <a:gd name="connsiteY9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4572000">
                <a:moveTo>
                  <a:pt x="2286000" y="731520"/>
                </a:moveTo>
                <a:cubicBezTo>
                  <a:pt x="1427484" y="731520"/>
                  <a:pt x="731520" y="1427484"/>
                  <a:pt x="731520" y="2286000"/>
                </a:cubicBezTo>
                <a:cubicBezTo>
                  <a:pt x="731520" y="3144516"/>
                  <a:pt x="1427484" y="3840480"/>
                  <a:pt x="2286000" y="3840480"/>
                </a:cubicBezTo>
                <a:cubicBezTo>
                  <a:pt x="3144516" y="3840480"/>
                  <a:pt x="3840480" y="3144516"/>
                  <a:pt x="3840480" y="2286000"/>
                </a:cubicBezTo>
                <a:cubicBezTo>
                  <a:pt x="3840480" y="1427484"/>
                  <a:pt x="3144516" y="731520"/>
                  <a:pt x="2286000" y="731520"/>
                </a:cubicBezTo>
                <a:close/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gradFill>
            <a:gsLst>
              <a:gs pos="75000">
                <a:schemeClr val="accent1">
                  <a:lumMod val="60000"/>
                  <a:lumOff val="4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38000">
                <a:schemeClr val="accent3">
                  <a:lumMod val="60000"/>
                  <a:lumOff val="40000"/>
                </a:schemeClr>
              </a:gs>
              <a:gs pos="95000">
                <a:srgbClr val="7030A0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2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05F382D-F806-ECF9-63D4-0C24024C46C7}"/>
              </a:ext>
            </a:extLst>
          </p:cNvPr>
          <p:cNvGrpSpPr>
            <a:grpSpLocks noChangeAspect="1"/>
          </p:cNvGrpSpPr>
          <p:nvPr/>
        </p:nvGrpSpPr>
        <p:grpSpPr>
          <a:xfrm>
            <a:off x="3009900" y="342900"/>
            <a:ext cx="6172200" cy="6172200"/>
            <a:chOff x="3009900" y="342900"/>
            <a:chExt cx="6172200" cy="61722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264D3B5-2C24-E564-2346-F4BF7F6F4C5A}"/>
                </a:ext>
              </a:extLst>
            </p:cNvPr>
            <p:cNvSpPr/>
            <p:nvPr/>
          </p:nvSpPr>
          <p:spPr>
            <a:xfrm>
              <a:off x="3009900" y="982980"/>
              <a:ext cx="6172200" cy="4892040"/>
            </a:xfrm>
            <a:custGeom>
              <a:avLst/>
              <a:gdLst>
                <a:gd name="connsiteX0" fmla="*/ 3951853 w 6189571"/>
                <a:gd name="connsiteY0" fmla="*/ 732287 h 4572338"/>
                <a:gd name="connsiteX1" fmla="*/ 3959882 w 6189571"/>
                <a:gd name="connsiteY1" fmla="*/ 732919 h 4572338"/>
                <a:gd name="connsiteX2" fmla="*/ 4049989 w 6189571"/>
                <a:gd name="connsiteY2" fmla="*/ 832061 h 4572338"/>
                <a:gd name="connsiteX3" fmla="*/ 4572000 w 6189571"/>
                <a:gd name="connsiteY3" fmla="*/ 2286169 h 4572338"/>
                <a:gd name="connsiteX4" fmla="*/ 4049989 w 6189571"/>
                <a:gd name="connsiteY4" fmla="*/ 3740278 h 4572338"/>
                <a:gd name="connsiteX5" fmla="*/ 3961012 w 6189571"/>
                <a:gd name="connsiteY5" fmla="*/ 3838177 h 4572338"/>
                <a:gd name="connsiteX6" fmla="*/ 3854952 w 6189571"/>
                <a:gd name="connsiteY6" fmla="*/ 3840051 h 4572338"/>
                <a:gd name="connsiteX7" fmla="*/ 3128258 w 6189571"/>
                <a:gd name="connsiteY7" fmla="*/ 3633735 h 4572338"/>
                <a:gd name="connsiteX8" fmla="*/ 3094573 w 6189571"/>
                <a:gd name="connsiteY8" fmla="*/ 3611955 h 4572338"/>
                <a:gd name="connsiteX9" fmla="*/ 3155125 w 6189571"/>
                <a:gd name="connsiteY9" fmla="*/ 3575169 h 4572338"/>
                <a:gd name="connsiteX10" fmla="*/ 3840480 w 6189571"/>
                <a:gd name="connsiteY10" fmla="*/ 2286169 h 4572338"/>
                <a:gd name="connsiteX11" fmla="*/ 3155125 w 6189571"/>
                <a:gd name="connsiteY11" fmla="*/ 997170 h 4572338"/>
                <a:gd name="connsiteX12" fmla="*/ 3092916 w 6189571"/>
                <a:gd name="connsiteY12" fmla="*/ 959377 h 4572338"/>
                <a:gd name="connsiteX13" fmla="*/ 3095090 w 6189571"/>
                <a:gd name="connsiteY13" fmla="*/ 957903 h 4572338"/>
                <a:gd name="connsiteX14" fmla="*/ 3951853 w 6189571"/>
                <a:gd name="connsiteY14" fmla="*/ 732287 h 4572338"/>
                <a:gd name="connsiteX15" fmla="*/ 2286000 w 6189571"/>
                <a:gd name="connsiteY15" fmla="*/ 731689 h 4572338"/>
                <a:gd name="connsiteX16" fmla="*/ 3026958 w 6189571"/>
                <a:gd name="connsiteY16" fmla="*/ 919306 h 4572338"/>
                <a:gd name="connsiteX17" fmla="*/ 3092916 w 6189571"/>
                <a:gd name="connsiteY17" fmla="*/ 959377 h 4572338"/>
                <a:gd name="connsiteX18" fmla="*/ 2969186 w 6189571"/>
                <a:gd name="connsiteY18" fmla="*/ 1043214 h 4572338"/>
                <a:gd name="connsiteX19" fmla="*/ 2642243 w 6189571"/>
                <a:gd name="connsiteY19" fmla="*/ 1377387 h 4572338"/>
                <a:gd name="connsiteX20" fmla="*/ 2994620 w 6189571"/>
                <a:gd name="connsiteY20" fmla="*/ 3547329 h 4572338"/>
                <a:gd name="connsiteX21" fmla="*/ 3094573 w 6189571"/>
                <a:gd name="connsiteY21" fmla="*/ 3611955 h 4572338"/>
                <a:gd name="connsiteX22" fmla="*/ 3026958 w 6189571"/>
                <a:gd name="connsiteY22" fmla="*/ 3653032 h 4572338"/>
                <a:gd name="connsiteX23" fmla="*/ 2286000 w 6189571"/>
                <a:gd name="connsiteY23" fmla="*/ 3840649 h 4572338"/>
                <a:gd name="connsiteX24" fmla="*/ 2224136 w 6189571"/>
                <a:gd name="connsiteY24" fmla="*/ 3837525 h 4572338"/>
                <a:gd name="connsiteX25" fmla="*/ 2220334 w 6189571"/>
                <a:gd name="connsiteY25" fmla="*/ 3833795 h 4572338"/>
                <a:gd name="connsiteX26" fmla="*/ 2048756 w 6189571"/>
                <a:gd name="connsiteY26" fmla="*/ 949725 h 4572338"/>
                <a:gd name="connsiteX27" fmla="*/ 2194975 w 6189571"/>
                <a:gd name="connsiteY27" fmla="*/ 766998 h 4572338"/>
                <a:gd name="connsiteX28" fmla="*/ 2226678 w 6189571"/>
                <a:gd name="connsiteY28" fmla="*/ 734685 h 4572338"/>
                <a:gd name="connsiteX29" fmla="*/ 3974653 w 6189571"/>
                <a:gd name="connsiteY29" fmla="*/ 1049 h 4572338"/>
                <a:gd name="connsiteX30" fmla="*/ 5239847 w 6189571"/>
                <a:gd name="connsiteY30" fmla="*/ 431523 h 4572338"/>
                <a:gd name="connsiteX31" fmla="*/ 5758048 w 6189571"/>
                <a:gd name="connsiteY31" fmla="*/ 3622614 h 4572338"/>
                <a:gd name="connsiteX32" fmla="*/ 3178557 w 6189571"/>
                <a:gd name="connsiteY32" fmla="*/ 4454852 h 4572338"/>
                <a:gd name="connsiteX33" fmla="*/ 3094898 w 6189571"/>
                <a:gd name="connsiteY33" fmla="*/ 4422140 h 4572338"/>
                <a:gd name="connsiteX34" fmla="*/ 3175815 w 6189571"/>
                <a:gd name="connsiteY34" fmla="*/ 4392524 h 4572338"/>
                <a:gd name="connsiteX35" fmla="*/ 3902446 w 6189571"/>
                <a:gd name="connsiteY35" fmla="*/ 3902615 h 4572338"/>
                <a:gd name="connsiteX36" fmla="*/ 3961012 w 6189571"/>
                <a:gd name="connsiteY36" fmla="*/ 3838177 h 4572338"/>
                <a:gd name="connsiteX37" fmla="*/ 4004356 w 6189571"/>
                <a:gd name="connsiteY37" fmla="*/ 3837411 h 4572338"/>
                <a:gd name="connsiteX38" fmla="*/ 5164562 w 6189571"/>
                <a:gd name="connsiteY38" fmla="*/ 3194952 h 4572338"/>
                <a:gd name="connsiteX39" fmla="*/ 4812185 w 6189571"/>
                <a:gd name="connsiteY39" fmla="*/ 1025010 h 4572338"/>
                <a:gd name="connsiteX40" fmla="*/ 4101356 w 6189571"/>
                <a:gd name="connsiteY40" fmla="*/ 744045 h 4572338"/>
                <a:gd name="connsiteX41" fmla="*/ 3959882 w 6189571"/>
                <a:gd name="connsiteY41" fmla="*/ 732919 h 4572338"/>
                <a:gd name="connsiteX42" fmla="*/ 3902446 w 6189571"/>
                <a:gd name="connsiteY42" fmla="*/ 669723 h 4572338"/>
                <a:gd name="connsiteX43" fmla="*/ 3175815 w 6189571"/>
                <a:gd name="connsiteY43" fmla="*/ 179814 h 4572338"/>
                <a:gd name="connsiteX44" fmla="*/ 3092825 w 6189571"/>
                <a:gd name="connsiteY44" fmla="*/ 149440 h 4572338"/>
                <a:gd name="connsiteX45" fmla="*/ 3112720 w 6189571"/>
                <a:gd name="connsiteY45" fmla="*/ 141018 h 4572338"/>
                <a:gd name="connsiteX46" fmla="*/ 3974653 w 6189571"/>
                <a:gd name="connsiteY46" fmla="*/ 1049 h 4572338"/>
                <a:gd name="connsiteX47" fmla="*/ 2286000 w 6189571"/>
                <a:gd name="connsiteY47" fmla="*/ 169 h 4572338"/>
                <a:gd name="connsiteX48" fmla="*/ 2965787 w 6189571"/>
                <a:gd name="connsiteY48" fmla="*/ 102943 h 4572338"/>
                <a:gd name="connsiteX49" fmla="*/ 3092825 w 6189571"/>
                <a:gd name="connsiteY49" fmla="*/ 149440 h 4572338"/>
                <a:gd name="connsiteX50" fmla="*/ 2909631 w 6189571"/>
                <a:gd name="connsiteY50" fmla="*/ 226992 h 4572338"/>
                <a:gd name="connsiteX51" fmla="*/ 2355776 w 6189571"/>
                <a:gd name="connsiteY51" fmla="*/ 603101 h 4572338"/>
                <a:gd name="connsiteX52" fmla="*/ 2226678 w 6189571"/>
                <a:gd name="connsiteY52" fmla="*/ 734685 h 4572338"/>
                <a:gd name="connsiteX53" fmla="*/ 2127064 w 6189571"/>
                <a:gd name="connsiteY53" fmla="*/ 739715 h 4572338"/>
                <a:gd name="connsiteX54" fmla="*/ 731520 w 6189571"/>
                <a:gd name="connsiteY54" fmla="*/ 2286169 h 4572338"/>
                <a:gd name="connsiteX55" fmla="*/ 2127064 w 6189571"/>
                <a:gd name="connsiteY55" fmla="*/ 3832624 h 4572338"/>
                <a:gd name="connsiteX56" fmla="*/ 2224136 w 6189571"/>
                <a:gd name="connsiteY56" fmla="*/ 3837525 h 4572338"/>
                <a:gd name="connsiteX57" fmla="*/ 2384231 w 6189571"/>
                <a:gd name="connsiteY57" fmla="*/ 3994596 h 4572338"/>
                <a:gd name="connsiteX58" fmla="*/ 2566958 w 6189571"/>
                <a:gd name="connsiteY58" fmla="*/ 4140815 h 4572338"/>
                <a:gd name="connsiteX59" fmla="*/ 2967885 w 6189571"/>
                <a:gd name="connsiteY59" fmla="*/ 4372476 h 4572338"/>
                <a:gd name="connsiteX60" fmla="*/ 3094898 w 6189571"/>
                <a:gd name="connsiteY60" fmla="*/ 4422140 h 4572338"/>
                <a:gd name="connsiteX61" fmla="*/ 2965787 w 6189571"/>
                <a:gd name="connsiteY61" fmla="*/ 4469395 h 4572338"/>
                <a:gd name="connsiteX62" fmla="*/ 2286000 w 6189571"/>
                <a:gd name="connsiteY62" fmla="*/ 4572169 h 4572338"/>
                <a:gd name="connsiteX63" fmla="*/ 0 w 6189571"/>
                <a:gd name="connsiteY63" fmla="*/ 2286169 h 4572338"/>
                <a:gd name="connsiteX64" fmla="*/ 2286000 w 6189571"/>
                <a:gd name="connsiteY64" fmla="*/ 169 h 45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189571" h="4572338">
                  <a:moveTo>
                    <a:pt x="3951853" y="732287"/>
                  </a:moveTo>
                  <a:lnTo>
                    <a:pt x="3959882" y="732919"/>
                  </a:lnTo>
                  <a:lnTo>
                    <a:pt x="4049989" y="832061"/>
                  </a:lnTo>
                  <a:cubicBezTo>
                    <a:pt x="4376100" y="1227216"/>
                    <a:pt x="4572000" y="1733815"/>
                    <a:pt x="4572000" y="2286169"/>
                  </a:cubicBezTo>
                  <a:cubicBezTo>
                    <a:pt x="4572000" y="2838523"/>
                    <a:pt x="4376100" y="3345122"/>
                    <a:pt x="4049989" y="3740278"/>
                  </a:cubicBezTo>
                  <a:lnTo>
                    <a:pt x="3961012" y="3838177"/>
                  </a:lnTo>
                  <a:lnTo>
                    <a:pt x="3854952" y="3840051"/>
                  </a:lnTo>
                  <a:cubicBezTo>
                    <a:pt x="3605559" y="3832502"/>
                    <a:pt x="3355753" y="3764960"/>
                    <a:pt x="3128258" y="3633735"/>
                  </a:cubicBezTo>
                  <a:lnTo>
                    <a:pt x="3094573" y="3611955"/>
                  </a:lnTo>
                  <a:lnTo>
                    <a:pt x="3155125" y="3575169"/>
                  </a:lnTo>
                  <a:cubicBezTo>
                    <a:pt x="3568619" y="3295817"/>
                    <a:pt x="3840480" y="2822742"/>
                    <a:pt x="3840480" y="2286169"/>
                  </a:cubicBezTo>
                  <a:cubicBezTo>
                    <a:pt x="3840480" y="1749597"/>
                    <a:pt x="3568619" y="1276521"/>
                    <a:pt x="3155125" y="997170"/>
                  </a:cubicBezTo>
                  <a:lnTo>
                    <a:pt x="3092916" y="959377"/>
                  </a:lnTo>
                  <a:lnTo>
                    <a:pt x="3095090" y="957903"/>
                  </a:lnTo>
                  <a:cubicBezTo>
                    <a:pt x="3353905" y="800559"/>
                    <a:pt x="3652581" y="723228"/>
                    <a:pt x="3951853" y="732287"/>
                  </a:cubicBezTo>
                  <a:close/>
                  <a:moveTo>
                    <a:pt x="2286000" y="731689"/>
                  </a:moveTo>
                  <a:cubicBezTo>
                    <a:pt x="2554287" y="731689"/>
                    <a:pt x="2806699" y="799654"/>
                    <a:pt x="3026958" y="919306"/>
                  </a:cubicBezTo>
                  <a:lnTo>
                    <a:pt x="3092916" y="959377"/>
                  </a:lnTo>
                  <a:lnTo>
                    <a:pt x="2969186" y="1043214"/>
                  </a:lnTo>
                  <a:cubicBezTo>
                    <a:pt x="2846968" y="1135133"/>
                    <a:pt x="2736350" y="1246790"/>
                    <a:pt x="2642243" y="1377387"/>
                  </a:cubicBezTo>
                  <a:cubicBezTo>
                    <a:pt x="2140336" y="2073906"/>
                    <a:pt x="2298100" y="3045422"/>
                    <a:pt x="2994620" y="3547329"/>
                  </a:cubicBezTo>
                  <a:lnTo>
                    <a:pt x="3094573" y="3611955"/>
                  </a:lnTo>
                  <a:lnTo>
                    <a:pt x="3026958" y="3653032"/>
                  </a:lnTo>
                  <a:cubicBezTo>
                    <a:pt x="2806699" y="3772684"/>
                    <a:pt x="2554287" y="3840649"/>
                    <a:pt x="2286000" y="3840649"/>
                  </a:cubicBezTo>
                  <a:lnTo>
                    <a:pt x="2224136" y="3837525"/>
                  </a:lnTo>
                  <a:lnTo>
                    <a:pt x="2220334" y="3833795"/>
                  </a:lnTo>
                  <a:cubicBezTo>
                    <a:pt x="1499821" y="3051861"/>
                    <a:pt x="1402920" y="1845981"/>
                    <a:pt x="2048756" y="949725"/>
                  </a:cubicBezTo>
                  <a:cubicBezTo>
                    <a:pt x="2094887" y="885706"/>
                    <a:pt x="2143716" y="824783"/>
                    <a:pt x="2194975" y="766998"/>
                  </a:cubicBezTo>
                  <a:lnTo>
                    <a:pt x="2226678" y="734685"/>
                  </a:lnTo>
                  <a:close/>
                  <a:moveTo>
                    <a:pt x="3974653" y="1049"/>
                  </a:moveTo>
                  <a:cubicBezTo>
                    <a:pt x="4414758" y="14371"/>
                    <a:pt x="4855737" y="154736"/>
                    <a:pt x="5239847" y="431523"/>
                  </a:cubicBezTo>
                  <a:cubicBezTo>
                    <a:pt x="6264140" y="1169621"/>
                    <a:pt x="6496146" y="2598321"/>
                    <a:pt x="5758048" y="3622614"/>
                  </a:cubicBezTo>
                  <a:cubicBezTo>
                    <a:pt x="5158344" y="4454852"/>
                    <a:pt x="4102734" y="4764057"/>
                    <a:pt x="3178557" y="4454852"/>
                  </a:cubicBezTo>
                  <a:lnTo>
                    <a:pt x="3094898" y="4422140"/>
                  </a:lnTo>
                  <a:lnTo>
                    <a:pt x="3175815" y="4392524"/>
                  </a:lnTo>
                  <a:cubicBezTo>
                    <a:pt x="3449308" y="4276846"/>
                    <a:pt x="3695604" y="4109458"/>
                    <a:pt x="3902446" y="3902615"/>
                  </a:cubicBezTo>
                  <a:lnTo>
                    <a:pt x="3961012" y="3838177"/>
                  </a:lnTo>
                  <a:lnTo>
                    <a:pt x="4004356" y="3837411"/>
                  </a:lnTo>
                  <a:cubicBezTo>
                    <a:pt x="4451329" y="3808070"/>
                    <a:pt x="4882239" y="3586744"/>
                    <a:pt x="5164562" y="3194952"/>
                  </a:cubicBezTo>
                  <a:cubicBezTo>
                    <a:pt x="5666468" y="2498432"/>
                    <a:pt x="5508704" y="1526917"/>
                    <a:pt x="4812185" y="1025010"/>
                  </a:cubicBezTo>
                  <a:cubicBezTo>
                    <a:pt x="4594522" y="868164"/>
                    <a:pt x="4350005" y="775739"/>
                    <a:pt x="4101356" y="744045"/>
                  </a:cubicBezTo>
                  <a:lnTo>
                    <a:pt x="3959882" y="732919"/>
                  </a:lnTo>
                  <a:lnTo>
                    <a:pt x="3902446" y="669723"/>
                  </a:lnTo>
                  <a:cubicBezTo>
                    <a:pt x="3695604" y="462881"/>
                    <a:pt x="3449308" y="295492"/>
                    <a:pt x="3175815" y="179814"/>
                  </a:cubicBezTo>
                  <a:lnTo>
                    <a:pt x="3092825" y="149440"/>
                  </a:lnTo>
                  <a:lnTo>
                    <a:pt x="3112720" y="141018"/>
                  </a:lnTo>
                  <a:cubicBezTo>
                    <a:pt x="3388236" y="39750"/>
                    <a:pt x="3681250" y="-7833"/>
                    <a:pt x="3974653" y="1049"/>
                  </a:cubicBezTo>
                  <a:close/>
                  <a:moveTo>
                    <a:pt x="2286000" y="169"/>
                  </a:moveTo>
                  <a:cubicBezTo>
                    <a:pt x="2522723" y="169"/>
                    <a:pt x="2751042" y="36151"/>
                    <a:pt x="2965787" y="102943"/>
                  </a:cubicBezTo>
                  <a:lnTo>
                    <a:pt x="3092825" y="149440"/>
                  </a:lnTo>
                  <a:lnTo>
                    <a:pt x="2909631" y="226992"/>
                  </a:lnTo>
                  <a:cubicBezTo>
                    <a:pt x="2710358" y="322945"/>
                    <a:pt x="2523334" y="448705"/>
                    <a:pt x="2355776" y="603101"/>
                  </a:cubicBezTo>
                  <a:lnTo>
                    <a:pt x="2226678" y="734685"/>
                  </a:lnTo>
                  <a:lnTo>
                    <a:pt x="2127064" y="739715"/>
                  </a:lnTo>
                  <a:cubicBezTo>
                    <a:pt x="1343207" y="819320"/>
                    <a:pt x="731520" y="1481310"/>
                    <a:pt x="731520" y="2286169"/>
                  </a:cubicBezTo>
                  <a:cubicBezTo>
                    <a:pt x="731520" y="3091028"/>
                    <a:pt x="1343207" y="3753019"/>
                    <a:pt x="2127064" y="3832624"/>
                  </a:cubicBezTo>
                  <a:lnTo>
                    <a:pt x="2224136" y="3837525"/>
                  </a:lnTo>
                  <a:lnTo>
                    <a:pt x="2384231" y="3994596"/>
                  </a:lnTo>
                  <a:cubicBezTo>
                    <a:pt x="2442016" y="4045855"/>
                    <a:pt x="2502940" y="4094684"/>
                    <a:pt x="2566958" y="4140815"/>
                  </a:cubicBezTo>
                  <a:cubicBezTo>
                    <a:pt x="2694994" y="4233078"/>
                    <a:pt x="2829350" y="4310182"/>
                    <a:pt x="2967885" y="4372476"/>
                  </a:cubicBezTo>
                  <a:lnTo>
                    <a:pt x="3094898" y="4422140"/>
                  </a:lnTo>
                  <a:lnTo>
                    <a:pt x="2965787" y="4469395"/>
                  </a:lnTo>
                  <a:cubicBezTo>
                    <a:pt x="2751042" y="4536188"/>
                    <a:pt x="2522723" y="4572169"/>
                    <a:pt x="2286000" y="4572169"/>
                  </a:cubicBezTo>
                  <a:cubicBezTo>
                    <a:pt x="1023477" y="4572169"/>
                    <a:pt x="0" y="3548692"/>
                    <a:pt x="0" y="2286169"/>
                  </a:cubicBezTo>
                  <a:cubicBezTo>
                    <a:pt x="0" y="1023646"/>
                    <a:pt x="1023477" y="169"/>
                    <a:pt x="2286000" y="169"/>
                  </a:cubicBezTo>
                  <a:close/>
                </a:path>
              </a:pathLst>
            </a:custGeom>
            <a:gradFill>
              <a:gsLst>
                <a:gs pos="75000">
                  <a:schemeClr val="accent1">
                    <a:lumMod val="60000"/>
                    <a:lumOff val="40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95000">
                  <a:srgbClr val="7030A0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2461E9D-63A8-E4D5-FAF1-1D9A0ED4A721}"/>
                </a:ext>
              </a:extLst>
            </p:cNvPr>
            <p:cNvSpPr/>
            <p:nvPr/>
          </p:nvSpPr>
          <p:spPr>
            <a:xfrm rot="5400000">
              <a:off x="3009900" y="982980"/>
              <a:ext cx="6172200" cy="4892040"/>
            </a:xfrm>
            <a:custGeom>
              <a:avLst/>
              <a:gdLst>
                <a:gd name="connsiteX0" fmla="*/ 3951853 w 6189571"/>
                <a:gd name="connsiteY0" fmla="*/ 732287 h 4572338"/>
                <a:gd name="connsiteX1" fmla="*/ 3959882 w 6189571"/>
                <a:gd name="connsiteY1" fmla="*/ 732919 h 4572338"/>
                <a:gd name="connsiteX2" fmla="*/ 4049989 w 6189571"/>
                <a:gd name="connsiteY2" fmla="*/ 832061 h 4572338"/>
                <a:gd name="connsiteX3" fmla="*/ 4572000 w 6189571"/>
                <a:gd name="connsiteY3" fmla="*/ 2286169 h 4572338"/>
                <a:gd name="connsiteX4" fmla="*/ 4049989 w 6189571"/>
                <a:gd name="connsiteY4" fmla="*/ 3740278 h 4572338"/>
                <a:gd name="connsiteX5" fmla="*/ 3961012 w 6189571"/>
                <a:gd name="connsiteY5" fmla="*/ 3838177 h 4572338"/>
                <a:gd name="connsiteX6" fmla="*/ 3854952 w 6189571"/>
                <a:gd name="connsiteY6" fmla="*/ 3840051 h 4572338"/>
                <a:gd name="connsiteX7" fmla="*/ 3128258 w 6189571"/>
                <a:gd name="connsiteY7" fmla="*/ 3633735 h 4572338"/>
                <a:gd name="connsiteX8" fmla="*/ 3094573 w 6189571"/>
                <a:gd name="connsiteY8" fmla="*/ 3611955 h 4572338"/>
                <a:gd name="connsiteX9" fmla="*/ 3155125 w 6189571"/>
                <a:gd name="connsiteY9" fmla="*/ 3575169 h 4572338"/>
                <a:gd name="connsiteX10" fmla="*/ 3840480 w 6189571"/>
                <a:gd name="connsiteY10" fmla="*/ 2286169 h 4572338"/>
                <a:gd name="connsiteX11" fmla="*/ 3155125 w 6189571"/>
                <a:gd name="connsiteY11" fmla="*/ 997170 h 4572338"/>
                <a:gd name="connsiteX12" fmla="*/ 3092916 w 6189571"/>
                <a:gd name="connsiteY12" fmla="*/ 959377 h 4572338"/>
                <a:gd name="connsiteX13" fmla="*/ 3095090 w 6189571"/>
                <a:gd name="connsiteY13" fmla="*/ 957903 h 4572338"/>
                <a:gd name="connsiteX14" fmla="*/ 3951853 w 6189571"/>
                <a:gd name="connsiteY14" fmla="*/ 732287 h 4572338"/>
                <a:gd name="connsiteX15" fmla="*/ 2286000 w 6189571"/>
                <a:gd name="connsiteY15" fmla="*/ 731689 h 4572338"/>
                <a:gd name="connsiteX16" fmla="*/ 3026958 w 6189571"/>
                <a:gd name="connsiteY16" fmla="*/ 919306 h 4572338"/>
                <a:gd name="connsiteX17" fmla="*/ 3092916 w 6189571"/>
                <a:gd name="connsiteY17" fmla="*/ 959377 h 4572338"/>
                <a:gd name="connsiteX18" fmla="*/ 2969186 w 6189571"/>
                <a:gd name="connsiteY18" fmla="*/ 1043214 h 4572338"/>
                <a:gd name="connsiteX19" fmla="*/ 2642243 w 6189571"/>
                <a:gd name="connsiteY19" fmla="*/ 1377387 h 4572338"/>
                <a:gd name="connsiteX20" fmla="*/ 2994620 w 6189571"/>
                <a:gd name="connsiteY20" fmla="*/ 3547329 h 4572338"/>
                <a:gd name="connsiteX21" fmla="*/ 3094573 w 6189571"/>
                <a:gd name="connsiteY21" fmla="*/ 3611955 h 4572338"/>
                <a:gd name="connsiteX22" fmla="*/ 3026958 w 6189571"/>
                <a:gd name="connsiteY22" fmla="*/ 3653032 h 4572338"/>
                <a:gd name="connsiteX23" fmla="*/ 2286000 w 6189571"/>
                <a:gd name="connsiteY23" fmla="*/ 3840649 h 4572338"/>
                <a:gd name="connsiteX24" fmla="*/ 2224136 w 6189571"/>
                <a:gd name="connsiteY24" fmla="*/ 3837525 h 4572338"/>
                <a:gd name="connsiteX25" fmla="*/ 2220334 w 6189571"/>
                <a:gd name="connsiteY25" fmla="*/ 3833795 h 4572338"/>
                <a:gd name="connsiteX26" fmla="*/ 2048756 w 6189571"/>
                <a:gd name="connsiteY26" fmla="*/ 949725 h 4572338"/>
                <a:gd name="connsiteX27" fmla="*/ 2194975 w 6189571"/>
                <a:gd name="connsiteY27" fmla="*/ 766998 h 4572338"/>
                <a:gd name="connsiteX28" fmla="*/ 2226678 w 6189571"/>
                <a:gd name="connsiteY28" fmla="*/ 734685 h 4572338"/>
                <a:gd name="connsiteX29" fmla="*/ 3974653 w 6189571"/>
                <a:gd name="connsiteY29" fmla="*/ 1049 h 4572338"/>
                <a:gd name="connsiteX30" fmla="*/ 5239847 w 6189571"/>
                <a:gd name="connsiteY30" fmla="*/ 431523 h 4572338"/>
                <a:gd name="connsiteX31" fmla="*/ 5758048 w 6189571"/>
                <a:gd name="connsiteY31" fmla="*/ 3622614 h 4572338"/>
                <a:gd name="connsiteX32" fmla="*/ 3178557 w 6189571"/>
                <a:gd name="connsiteY32" fmla="*/ 4454852 h 4572338"/>
                <a:gd name="connsiteX33" fmla="*/ 3094898 w 6189571"/>
                <a:gd name="connsiteY33" fmla="*/ 4422140 h 4572338"/>
                <a:gd name="connsiteX34" fmla="*/ 3175815 w 6189571"/>
                <a:gd name="connsiteY34" fmla="*/ 4392524 h 4572338"/>
                <a:gd name="connsiteX35" fmla="*/ 3902446 w 6189571"/>
                <a:gd name="connsiteY35" fmla="*/ 3902615 h 4572338"/>
                <a:gd name="connsiteX36" fmla="*/ 3961012 w 6189571"/>
                <a:gd name="connsiteY36" fmla="*/ 3838177 h 4572338"/>
                <a:gd name="connsiteX37" fmla="*/ 4004356 w 6189571"/>
                <a:gd name="connsiteY37" fmla="*/ 3837411 h 4572338"/>
                <a:gd name="connsiteX38" fmla="*/ 5164562 w 6189571"/>
                <a:gd name="connsiteY38" fmla="*/ 3194952 h 4572338"/>
                <a:gd name="connsiteX39" fmla="*/ 4812185 w 6189571"/>
                <a:gd name="connsiteY39" fmla="*/ 1025010 h 4572338"/>
                <a:gd name="connsiteX40" fmla="*/ 4101356 w 6189571"/>
                <a:gd name="connsiteY40" fmla="*/ 744045 h 4572338"/>
                <a:gd name="connsiteX41" fmla="*/ 3959882 w 6189571"/>
                <a:gd name="connsiteY41" fmla="*/ 732919 h 4572338"/>
                <a:gd name="connsiteX42" fmla="*/ 3902446 w 6189571"/>
                <a:gd name="connsiteY42" fmla="*/ 669723 h 4572338"/>
                <a:gd name="connsiteX43" fmla="*/ 3175815 w 6189571"/>
                <a:gd name="connsiteY43" fmla="*/ 179814 h 4572338"/>
                <a:gd name="connsiteX44" fmla="*/ 3092825 w 6189571"/>
                <a:gd name="connsiteY44" fmla="*/ 149440 h 4572338"/>
                <a:gd name="connsiteX45" fmla="*/ 3112720 w 6189571"/>
                <a:gd name="connsiteY45" fmla="*/ 141018 h 4572338"/>
                <a:gd name="connsiteX46" fmla="*/ 3974653 w 6189571"/>
                <a:gd name="connsiteY46" fmla="*/ 1049 h 4572338"/>
                <a:gd name="connsiteX47" fmla="*/ 2286000 w 6189571"/>
                <a:gd name="connsiteY47" fmla="*/ 169 h 4572338"/>
                <a:gd name="connsiteX48" fmla="*/ 2965787 w 6189571"/>
                <a:gd name="connsiteY48" fmla="*/ 102943 h 4572338"/>
                <a:gd name="connsiteX49" fmla="*/ 3092825 w 6189571"/>
                <a:gd name="connsiteY49" fmla="*/ 149440 h 4572338"/>
                <a:gd name="connsiteX50" fmla="*/ 2909631 w 6189571"/>
                <a:gd name="connsiteY50" fmla="*/ 226992 h 4572338"/>
                <a:gd name="connsiteX51" fmla="*/ 2355776 w 6189571"/>
                <a:gd name="connsiteY51" fmla="*/ 603101 h 4572338"/>
                <a:gd name="connsiteX52" fmla="*/ 2226678 w 6189571"/>
                <a:gd name="connsiteY52" fmla="*/ 734685 h 4572338"/>
                <a:gd name="connsiteX53" fmla="*/ 2127064 w 6189571"/>
                <a:gd name="connsiteY53" fmla="*/ 739715 h 4572338"/>
                <a:gd name="connsiteX54" fmla="*/ 731520 w 6189571"/>
                <a:gd name="connsiteY54" fmla="*/ 2286169 h 4572338"/>
                <a:gd name="connsiteX55" fmla="*/ 2127064 w 6189571"/>
                <a:gd name="connsiteY55" fmla="*/ 3832624 h 4572338"/>
                <a:gd name="connsiteX56" fmla="*/ 2224136 w 6189571"/>
                <a:gd name="connsiteY56" fmla="*/ 3837525 h 4572338"/>
                <a:gd name="connsiteX57" fmla="*/ 2384231 w 6189571"/>
                <a:gd name="connsiteY57" fmla="*/ 3994596 h 4572338"/>
                <a:gd name="connsiteX58" fmla="*/ 2566958 w 6189571"/>
                <a:gd name="connsiteY58" fmla="*/ 4140815 h 4572338"/>
                <a:gd name="connsiteX59" fmla="*/ 2967885 w 6189571"/>
                <a:gd name="connsiteY59" fmla="*/ 4372476 h 4572338"/>
                <a:gd name="connsiteX60" fmla="*/ 3094898 w 6189571"/>
                <a:gd name="connsiteY60" fmla="*/ 4422140 h 4572338"/>
                <a:gd name="connsiteX61" fmla="*/ 2965787 w 6189571"/>
                <a:gd name="connsiteY61" fmla="*/ 4469395 h 4572338"/>
                <a:gd name="connsiteX62" fmla="*/ 2286000 w 6189571"/>
                <a:gd name="connsiteY62" fmla="*/ 4572169 h 4572338"/>
                <a:gd name="connsiteX63" fmla="*/ 0 w 6189571"/>
                <a:gd name="connsiteY63" fmla="*/ 2286169 h 4572338"/>
                <a:gd name="connsiteX64" fmla="*/ 2286000 w 6189571"/>
                <a:gd name="connsiteY64" fmla="*/ 169 h 45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189571" h="4572338">
                  <a:moveTo>
                    <a:pt x="3951853" y="732287"/>
                  </a:moveTo>
                  <a:lnTo>
                    <a:pt x="3959882" y="732919"/>
                  </a:lnTo>
                  <a:lnTo>
                    <a:pt x="4049989" y="832061"/>
                  </a:lnTo>
                  <a:cubicBezTo>
                    <a:pt x="4376100" y="1227216"/>
                    <a:pt x="4572000" y="1733815"/>
                    <a:pt x="4572000" y="2286169"/>
                  </a:cubicBezTo>
                  <a:cubicBezTo>
                    <a:pt x="4572000" y="2838523"/>
                    <a:pt x="4376100" y="3345122"/>
                    <a:pt x="4049989" y="3740278"/>
                  </a:cubicBezTo>
                  <a:lnTo>
                    <a:pt x="3961012" y="3838177"/>
                  </a:lnTo>
                  <a:lnTo>
                    <a:pt x="3854952" y="3840051"/>
                  </a:lnTo>
                  <a:cubicBezTo>
                    <a:pt x="3605559" y="3832502"/>
                    <a:pt x="3355753" y="3764960"/>
                    <a:pt x="3128258" y="3633735"/>
                  </a:cubicBezTo>
                  <a:lnTo>
                    <a:pt x="3094573" y="3611955"/>
                  </a:lnTo>
                  <a:lnTo>
                    <a:pt x="3155125" y="3575169"/>
                  </a:lnTo>
                  <a:cubicBezTo>
                    <a:pt x="3568619" y="3295817"/>
                    <a:pt x="3840480" y="2822742"/>
                    <a:pt x="3840480" y="2286169"/>
                  </a:cubicBezTo>
                  <a:cubicBezTo>
                    <a:pt x="3840480" y="1749597"/>
                    <a:pt x="3568619" y="1276521"/>
                    <a:pt x="3155125" y="997170"/>
                  </a:cubicBezTo>
                  <a:lnTo>
                    <a:pt x="3092916" y="959377"/>
                  </a:lnTo>
                  <a:lnTo>
                    <a:pt x="3095090" y="957903"/>
                  </a:lnTo>
                  <a:cubicBezTo>
                    <a:pt x="3353905" y="800559"/>
                    <a:pt x="3652581" y="723228"/>
                    <a:pt x="3951853" y="732287"/>
                  </a:cubicBezTo>
                  <a:close/>
                  <a:moveTo>
                    <a:pt x="2286000" y="731689"/>
                  </a:moveTo>
                  <a:cubicBezTo>
                    <a:pt x="2554287" y="731689"/>
                    <a:pt x="2806699" y="799654"/>
                    <a:pt x="3026958" y="919306"/>
                  </a:cubicBezTo>
                  <a:lnTo>
                    <a:pt x="3092916" y="959377"/>
                  </a:lnTo>
                  <a:lnTo>
                    <a:pt x="2969186" y="1043214"/>
                  </a:lnTo>
                  <a:cubicBezTo>
                    <a:pt x="2846968" y="1135133"/>
                    <a:pt x="2736350" y="1246790"/>
                    <a:pt x="2642243" y="1377387"/>
                  </a:cubicBezTo>
                  <a:cubicBezTo>
                    <a:pt x="2140336" y="2073906"/>
                    <a:pt x="2298100" y="3045422"/>
                    <a:pt x="2994620" y="3547329"/>
                  </a:cubicBezTo>
                  <a:lnTo>
                    <a:pt x="3094573" y="3611955"/>
                  </a:lnTo>
                  <a:lnTo>
                    <a:pt x="3026958" y="3653032"/>
                  </a:lnTo>
                  <a:cubicBezTo>
                    <a:pt x="2806699" y="3772684"/>
                    <a:pt x="2554287" y="3840649"/>
                    <a:pt x="2286000" y="3840649"/>
                  </a:cubicBezTo>
                  <a:lnTo>
                    <a:pt x="2224136" y="3837525"/>
                  </a:lnTo>
                  <a:lnTo>
                    <a:pt x="2220334" y="3833795"/>
                  </a:lnTo>
                  <a:cubicBezTo>
                    <a:pt x="1499821" y="3051861"/>
                    <a:pt x="1402920" y="1845981"/>
                    <a:pt x="2048756" y="949725"/>
                  </a:cubicBezTo>
                  <a:cubicBezTo>
                    <a:pt x="2094887" y="885706"/>
                    <a:pt x="2143716" y="824783"/>
                    <a:pt x="2194975" y="766998"/>
                  </a:cubicBezTo>
                  <a:lnTo>
                    <a:pt x="2226678" y="734685"/>
                  </a:lnTo>
                  <a:close/>
                  <a:moveTo>
                    <a:pt x="3974653" y="1049"/>
                  </a:moveTo>
                  <a:cubicBezTo>
                    <a:pt x="4414758" y="14371"/>
                    <a:pt x="4855737" y="154736"/>
                    <a:pt x="5239847" y="431523"/>
                  </a:cubicBezTo>
                  <a:cubicBezTo>
                    <a:pt x="6264140" y="1169621"/>
                    <a:pt x="6496146" y="2598321"/>
                    <a:pt x="5758048" y="3622614"/>
                  </a:cubicBezTo>
                  <a:cubicBezTo>
                    <a:pt x="5158344" y="4454852"/>
                    <a:pt x="4102734" y="4764057"/>
                    <a:pt x="3178557" y="4454852"/>
                  </a:cubicBezTo>
                  <a:lnTo>
                    <a:pt x="3094898" y="4422140"/>
                  </a:lnTo>
                  <a:lnTo>
                    <a:pt x="3175815" y="4392524"/>
                  </a:lnTo>
                  <a:cubicBezTo>
                    <a:pt x="3449308" y="4276846"/>
                    <a:pt x="3695604" y="4109458"/>
                    <a:pt x="3902446" y="3902615"/>
                  </a:cubicBezTo>
                  <a:lnTo>
                    <a:pt x="3961012" y="3838177"/>
                  </a:lnTo>
                  <a:lnTo>
                    <a:pt x="4004356" y="3837411"/>
                  </a:lnTo>
                  <a:cubicBezTo>
                    <a:pt x="4451329" y="3808070"/>
                    <a:pt x="4882239" y="3586744"/>
                    <a:pt x="5164562" y="3194952"/>
                  </a:cubicBezTo>
                  <a:cubicBezTo>
                    <a:pt x="5666468" y="2498432"/>
                    <a:pt x="5508704" y="1526917"/>
                    <a:pt x="4812185" y="1025010"/>
                  </a:cubicBezTo>
                  <a:cubicBezTo>
                    <a:pt x="4594522" y="868164"/>
                    <a:pt x="4350005" y="775739"/>
                    <a:pt x="4101356" y="744045"/>
                  </a:cubicBezTo>
                  <a:lnTo>
                    <a:pt x="3959882" y="732919"/>
                  </a:lnTo>
                  <a:lnTo>
                    <a:pt x="3902446" y="669723"/>
                  </a:lnTo>
                  <a:cubicBezTo>
                    <a:pt x="3695604" y="462881"/>
                    <a:pt x="3449308" y="295492"/>
                    <a:pt x="3175815" y="179814"/>
                  </a:cubicBezTo>
                  <a:lnTo>
                    <a:pt x="3092825" y="149440"/>
                  </a:lnTo>
                  <a:lnTo>
                    <a:pt x="3112720" y="141018"/>
                  </a:lnTo>
                  <a:cubicBezTo>
                    <a:pt x="3388236" y="39750"/>
                    <a:pt x="3681250" y="-7833"/>
                    <a:pt x="3974653" y="1049"/>
                  </a:cubicBezTo>
                  <a:close/>
                  <a:moveTo>
                    <a:pt x="2286000" y="169"/>
                  </a:moveTo>
                  <a:cubicBezTo>
                    <a:pt x="2522723" y="169"/>
                    <a:pt x="2751042" y="36151"/>
                    <a:pt x="2965787" y="102943"/>
                  </a:cubicBezTo>
                  <a:lnTo>
                    <a:pt x="3092825" y="149440"/>
                  </a:lnTo>
                  <a:lnTo>
                    <a:pt x="2909631" y="226992"/>
                  </a:lnTo>
                  <a:cubicBezTo>
                    <a:pt x="2710358" y="322945"/>
                    <a:pt x="2523334" y="448705"/>
                    <a:pt x="2355776" y="603101"/>
                  </a:cubicBezTo>
                  <a:lnTo>
                    <a:pt x="2226678" y="734685"/>
                  </a:lnTo>
                  <a:lnTo>
                    <a:pt x="2127064" y="739715"/>
                  </a:lnTo>
                  <a:cubicBezTo>
                    <a:pt x="1343207" y="819320"/>
                    <a:pt x="731520" y="1481310"/>
                    <a:pt x="731520" y="2286169"/>
                  </a:cubicBezTo>
                  <a:cubicBezTo>
                    <a:pt x="731520" y="3091028"/>
                    <a:pt x="1343207" y="3753019"/>
                    <a:pt x="2127064" y="3832624"/>
                  </a:cubicBezTo>
                  <a:lnTo>
                    <a:pt x="2224136" y="3837525"/>
                  </a:lnTo>
                  <a:lnTo>
                    <a:pt x="2384231" y="3994596"/>
                  </a:lnTo>
                  <a:cubicBezTo>
                    <a:pt x="2442016" y="4045855"/>
                    <a:pt x="2502940" y="4094684"/>
                    <a:pt x="2566958" y="4140815"/>
                  </a:cubicBezTo>
                  <a:cubicBezTo>
                    <a:pt x="2694994" y="4233078"/>
                    <a:pt x="2829350" y="4310182"/>
                    <a:pt x="2967885" y="4372476"/>
                  </a:cubicBezTo>
                  <a:lnTo>
                    <a:pt x="3094898" y="4422140"/>
                  </a:lnTo>
                  <a:lnTo>
                    <a:pt x="2965787" y="4469395"/>
                  </a:lnTo>
                  <a:cubicBezTo>
                    <a:pt x="2751042" y="4536188"/>
                    <a:pt x="2522723" y="4572169"/>
                    <a:pt x="2286000" y="4572169"/>
                  </a:cubicBezTo>
                  <a:cubicBezTo>
                    <a:pt x="1023477" y="4572169"/>
                    <a:pt x="0" y="3548692"/>
                    <a:pt x="0" y="2286169"/>
                  </a:cubicBezTo>
                  <a:cubicBezTo>
                    <a:pt x="0" y="1023646"/>
                    <a:pt x="1023477" y="169"/>
                    <a:pt x="2286000" y="169"/>
                  </a:cubicBezTo>
                  <a:close/>
                </a:path>
              </a:pathLst>
            </a:custGeom>
            <a:gradFill>
              <a:gsLst>
                <a:gs pos="75000">
                  <a:schemeClr val="accent1">
                    <a:lumMod val="60000"/>
                    <a:lumOff val="40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95000">
                  <a:srgbClr val="7030A0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6EC871-0B30-3023-C9AB-CC613BFFF947}"/>
              </a:ext>
            </a:extLst>
          </p:cNvPr>
          <p:cNvGrpSpPr>
            <a:grpSpLocks noChangeAspect="1"/>
          </p:cNvGrpSpPr>
          <p:nvPr/>
        </p:nvGrpSpPr>
        <p:grpSpPr>
          <a:xfrm>
            <a:off x="271631" y="791528"/>
            <a:ext cx="2436845" cy="2436845"/>
            <a:chOff x="3009900" y="342900"/>
            <a:chExt cx="6172200" cy="61722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46A179-F57A-BC78-28B6-C43E42E38C14}"/>
                </a:ext>
              </a:extLst>
            </p:cNvPr>
            <p:cNvSpPr/>
            <p:nvPr/>
          </p:nvSpPr>
          <p:spPr>
            <a:xfrm>
              <a:off x="3009900" y="982980"/>
              <a:ext cx="6172200" cy="4892040"/>
            </a:xfrm>
            <a:custGeom>
              <a:avLst/>
              <a:gdLst>
                <a:gd name="connsiteX0" fmla="*/ 3951853 w 6189571"/>
                <a:gd name="connsiteY0" fmla="*/ 732287 h 4572338"/>
                <a:gd name="connsiteX1" fmla="*/ 3959882 w 6189571"/>
                <a:gd name="connsiteY1" fmla="*/ 732919 h 4572338"/>
                <a:gd name="connsiteX2" fmla="*/ 4049989 w 6189571"/>
                <a:gd name="connsiteY2" fmla="*/ 832061 h 4572338"/>
                <a:gd name="connsiteX3" fmla="*/ 4572000 w 6189571"/>
                <a:gd name="connsiteY3" fmla="*/ 2286169 h 4572338"/>
                <a:gd name="connsiteX4" fmla="*/ 4049989 w 6189571"/>
                <a:gd name="connsiteY4" fmla="*/ 3740278 h 4572338"/>
                <a:gd name="connsiteX5" fmla="*/ 3961012 w 6189571"/>
                <a:gd name="connsiteY5" fmla="*/ 3838177 h 4572338"/>
                <a:gd name="connsiteX6" fmla="*/ 3854952 w 6189571"/>
                <a:gd name="connsiteY6" fmla="*/ 3840051 h 4572338"/>
                <a:gd name="connsiteX7" fmla="*/ 3128258 w 6189571"/>
                <a:gd name="connsiteY7" fmla="*/ 3633735 h 4572338"/>
                <a:gd name="connsiteX8" fmla="*/ 3094573 w 6189571"/>
                <a:gd name="connsiteY8" fmla="*/ 3611955 h 4572338"/>
                <a:gd name="connsiteX9" fmla="*/ 3155125 w 6189571"/>
                <a:gd name="connsiteY9" fmla="*/ 3575169 h 4572338"/>
                <a:gd name="connsiteX10" fmla="*/ 3840480 w 6189571"/>
                <a:gd name="connsiteY10" fmla="*/ 2286169 h 4572338"/>
                <a:gd name="connsiteX11" fmla="*/ 3155125 w 6189571"/>
                <a:gd name="connsiteY11" fmla="*/ 997170 h 4572338"/>
                <a:gd name="connsiteX12" fmla="*/ 3092916 w 6189571"/>
                <a:gd name="connsiteY12" fmla="*/ 959377 h 4572338"/>
                <a:gd name="connsiteX13" fmla="*/ 3095090 w 6189571"/>
                <a:gd name="connsiteY13" fmla="*/ 957903 h 4572338"/>
                <a:gd name="connsiteX14" fmla="*/ 3951853 w 6189571"/>
                <a:gd name="connsiteY14" fmla="*/ 732287 h 4572338"/>
                <a:gd name="connsiteX15" fmla="*/ 2286000 w 6189571"/>
                <a:gd name="connsiteY15" fmla="*/ 731689 h 4572338"/>
                <a:gd name="connsiteX16" fmla="*/ 3026958 w 6189571"/>
                <a:gd name="connsiteY16" fmla="*/ 919306 h 4572338"/>
                <a:gd name="connsiteX17" fmla="*/ 3092916 w 6189571"/>
                <a:gd name="connsiteY17" fmla="*/ 959377 h 4572338"/>
                <a:gd name="connsiteX18" fmla="*/ 2969186 w 6189571"/>
                <a:gd name="connsiteY18" fmla="*/ 1043214 h 4572338"/>
                <a:gd name="connsiteX19" fmla="*/ 2642243 w 6189571"/>
                <a:gd name="connsiteY19" fmla="*/ 1377387 h 4572338"/>
                <a:gd name="connsiteX20" fmla="*/ 2994620 w 6189571"/>
                <a:gd name="connsiteY20" fmla="*/ 3547329 h 4572338"/>
                <a:gd name="connsiteX21" fmla="*/ 3094573 w 6189571"/>
                <a:gd name="connsiteY21" fmla="*/ 3611955 h 4572338"/>
                <a:gd name="connsiteX22" fmla="*/ 3026958 w 6189571"/>
                <a:gd name="connsiteY22" fmla="*/ 3653032 h 4572338"/>
                <a:gd name="connsiteX23" fmla="*/ 2286000 w 6189571"/>
                <a:gd name="connsiteY23" fmla="*/ 3840649 h 4572338"/>
                <a:gd name="connsiteX24" fmla="*/ 2224136 w 6189571"/>
                <a:gd name="connsiteY24" fmla="*/ 3837525 h 4572338"/>
                <a:gd name="connsiteX25" fmla="*/ 2220334 w 6189571"/>
                <a:gd name="connsiteY25" fmla="*/ 3833795 h 4572338"/>
                <a:gd name="connsiteX26" fmla="*/ 2048756 w 6189571"/>
                <a:gd name="connsiteY26" fmla="*/ 949725 h 4572338"/>
                <a:gd name="connsiteX27" fmla="*/ 2194975 w 6189571"/>
                <a:gd name="connsiteY27" fmla="*/ 766998 h 4572338"/>
                <a:gd name="connsiteX28" fmla="*/ 2226678 w 6189571"/>
                <a:gd name="connsiteY28" fmla="*/ 734685 h 4572338"/>
                <a:gd name="connsiteX29" fmla="*/ 3974653 w 6189571"/>
                <a:gd name="connsiteY29" fmla="*/ 1049 h 4572338"/>
                <a:gd name="connsiteX30" fmla="*/ 5239847 w 6189571"/>
                <a:gd name="connsiteY30" fmla="*/ 431523 h 4572338"/>
                <a:gd name="connsiteX31" fmla="*/ 5758048 w 6189571"/>
                <a:gd name="connsiteY31" fmla="*/ 3622614 h 4572338"/>
                <a:gd name="connsiteX32" fmla="*/ 3178557 w 6189571"/>
                <a:gd name="connsiteY32" fmla="*/ 4454852 h 4572338"/>
                <a:gd name="connsiteX33" fmla="*/ 3094898 w 6189571"/>
                <a:gd name="connsiteY33" fmla="*/ 4422140 h 4572338"/>
                <a:gd name="connsiteX34" fmla="*/ 3175815 w 6189571"/>
                <a:gd name="connsiteY34" fmla="*/ 4392524 h 4572338"/>
                <a:gd name="connsiteX35" fmla="*/ 3902446 w 6189571"/>
                <a:gd name="connsiteY35" fmla="*/ 3902615 h 4572338"/>
                <a:gd name="connsiteX36" fmla="*/ 3961012 w 6189571"/>
                <a:gd name="connsiteY36" fmla="*/ 3838177 h 4572338"/>
                <a:gd name="connsiteX37" fmla="*/ 4004356 w 6189571"/>
                <a:gd name="connsiteY37" fmla="*/ 3837411 h 4572338"/>
                <a:gd name="connsiteX38" fmla="*/ 5164562 w 6189571"/>
                <a:gd name="connsiteY38" fmla="*/ 3194952 h 4572338"/>
                <a:gd name="connsiteX39" fmla="*/ 4812185 w 6189571"/>
                <a:gd name="connsiteY39" fmla="*/ 1025010 h 4572338"/>
                <a:gd name="connsiteX40" fmla="*/ 4101356 w 6189571"/>
                <a:gd name="connsiteY40" fmla="*/ 744045 h 4572338"/>
                <a:gd name="connsiteX41" fmla="*/ 3959882 w 6189571"/>
                <a:gd name="connsiteY41" fmla="*/ 732919 h 4572338"/>
                <a:gd name="connsiteX42" fmla="*/ 3902446 w 6189571"/>
                <a:gd name="connsiteY42" fmla="*/ 669723 h 4572338"/>
                <a:gd name="connsiteX43" fmla="*/ 3175815 w 6189571"/>
                <a:gd name="connsiteY43" fmla="*/ 179814 h 4572338"/>
                <a:gd name="connsiteX44" fmla="*/ 3092825 w 6189571"/>
                <a:gd name="connsiteY44" fmla="*/ 149440 h 4572338"/>
                <a:gd name="connsiteX45" fmla="*/ 3112720 w 6189571"/>
                <a:gd name="connsiteY45" fmla="*/ 141018 h 4572338"/>
                <a:gd name="connsiteX46" fmla="*/ 3974653 w 6189571"/>
                <a:gd name="connsiteY46" fmla="*/ 1049 h 4572338"/>
                <a:gd name="connsiteX47" fmla="*/ 2286000 w 6189571"/>
                <a:gd name="connsiteY47" fmla="*/ 169 h 4572338"/>
                <a:gd name="connsiteX48" fmla="*/ 2965787 w 6189571"/>
                <a:gd name="connsiteY48" fmla="*/ 102943 h 4572338"/>
                <a:gd name="connsiteX49" fmla="*/ 3092825 w 6189571"/>
                <a:gd name="connsiteY49" fmla="*/ 149440 h 4572338"/>
                <a:gd name="connsiteX50" fmla="*/ 2909631 w 6189571"/>
                <a:gd name="connsiteY50" fmla="*/ 226992 h 4572338"/>
                <a:gd name="connsiteX51" fmla="*/ 2355776 w 6189571"/>
                <a:gd name="connsiteY51" fmla="*/ 603101 h 4572338"/>
                <a:gd name="connsiteX52" fmla="*/ 2226678 w 6189571"/>
                <a:gd name="connsiteY52" fmla="*/ 734685 h 4572338"/>
                <a:gd name="connsiteX53" fmla="*/ 2127064 w 6189571"/>
                <a:gd name="connsiteY53" fmla="*/ 739715 h 4572338"/>
                <a:gd name="connsiteX54" fmla="*/ 731520 w 6189571"/>
                <a:gd name="connsiteY54" fmla="*/ 2286169 h 4572338"/>
                <a:gd name="connsiteX55" fmla="*/ 2127064 w 6189571"/>
                <a:gd name="connsiteY55" fmla="*/ 3832624 h 4572338"/>
                <a:gd name="connsiteX56" fmla="*/ 2224136 w 6189571"/>
                <a:gd name="connsiteY56" fmla="*/ 3837525 h 4572338"/>
                <a:gd name="connsiteX57" fmla="*/ 2384231 w 6189571"/>
                <a:gd name="connsiteY57" fmla="*/ 3994596 h 4572338"/>
                <a:gd name="connsiteX58" fmla="*/ 2566958 w 6189571"/>
                <a:gd name="connsiteY58" fmla="*/ 4140815 h 4572338"/>
                <a:gd name="connsiteX59" fmla="*/ 2967885 w 6189571"/>
                <a:gd name="connsiteY59" fmla="*/ 4372476 h 4572338"/>
                <a:gd name="connsiteX60" fmla="*/ 3094898 w 6189571"/>
                <a:gd name="connsiteY60" fmla="*/ 4422140 h 4572338"/>
                <a:gd name="connsiteX61" fmla="*/ 2965787 w 6189571"/>
                <a:gd name="connsiteY61" fmla="*/ 4469395 h 4572338"/>
                <a:gd name="connsiteX62" fmla="*/ 2286000 w 6189571"/>
                <a:gd name="connsiteY62" fmla="*/ 4572169 h 4572338"/>
                <a:gd name="connsiteX63" fmla="*/ 0 w 6189571"/>
                <a:gd name="connsiteY63" fmla="*/ 2286169 h 4572338"/>
                <a:gd name="connsiteX64" fmla="*/ 2286000 w 6189571"/>
                <a:gd name="connsiteY64" fmla="*/ 169 h 45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189571" h="4572338">
                  <a:moveTo>
                    <a:pt x="3951853" y="732287"/>
                  </a:moveTo>
                  <a:lnTo>
                    <a:pt x="3959882" y="732919"/>
                  </a:lnTo>
                  <a:lnTo>
                    <a:pt x="4049989" y="832061"/>
                  </a:lnTo>
                  <a:cubicBezTo>
                    <a:pt x="4376100" y="1227216"/>
                    <a:pt x="4572000" y="1733815"/>
                    <a:pt x="4572000" y="2286169"/>
                  </a:cubicBezTo>
                  <a:cubicBezTo>
                    <a:pt x="4572000" y="2838523"/>
                    <a:pt x="4376100" y="3345122"/>
                    <a:pt x="4049989" y="3740278"/>
                  </a:cubicBezTo>
                  <a:lnTo>
                    <a:pt x="3961012" y="3838177"/>
                  </a:lnTo>
                  <a:lnTo>
                    <a:pt x="3854952" y="3840051"/>
                  </a:lnTo>
                  <a:cubicBezTo>
                    <a:pt x="3605559" y="3832502"/>
                    <a:pt x="3355753" y="3764960"/>
                    <a:pt x="3128258" y="3633735"/>
                  </a:cubicBezTo>
                  <a:lnTo>
                    <a:pt x="3094573" y="3611955"/>
                  </a:lnTo>
                  <a:lnTo>
                    <a:pt x="3155125" y="3575169"/>
                  </a:lnTo>
                  <a:cubicBezTo>
                    <a:pt x="3568619" y="3295817"/>
                    <a:pt x="3840480" y="2822742"/>
                    <a:pt x="3840480" y="2286169"/>
                  </a:cubicBezTo>
                  <a:cubicBezTo>
                    <a:pt x="3840480" y="1749597"/>
                    <a:pt x="3568619" y="1276521"/>
                    <a:pt x="3155125" y="997170"/>
                  </a:cubicBezTo>
                  <a:lnTo>
                    <a:pt x="3092916" y="959377"/>
                  </a:lnTo>
                  <a:lnTo>
                    <a:pt x="3095090" y="957903"/>
                  </a:lnTo>
                  <a:cubicBezTo>
                    <a:pt x="3353905" y="800559"/>
                    <a:pt x="3652581" y="723228"/>
                    <a:pt x="3951853" y="732287"/>
                  </a:cubicBezTo>
                  <a:close/>
                  <a:moveTo>
                    <a:pt x="2286000" y="731689"/>
                  </a:moveTo>
                  <a:cubicBezTo>
                    <a:pt x="2554287" y="731689"/>
                    <a:pt x="2806699" y="799654"/>
                    <a:pt x="3026958" y="919306"/>
                  </a:cubicBezTo>
                  <a:lnTo>
                    <a:pt x="3092916" y="959377"/>
                  </a:lnTo>
                  <a:lnTo>
                    <a:pt x="2969186" y="1043214"/>
                  </a:lnTo>
                  <a:cubicBezTo>
                    <a:pt x="2846968" y="1135133"/>
                    <a:pt x="2736350" y="1246790"/>
                    <a:pt x="2642243" y="1377387"/>
                  </a:cubicBezTo>
                  <a:cubicBezTo>
                    <a:pt x="2140336" y="2073906"/>
                    <a:pt x="2298100" y="3045422"/>
                    <a:pt x="2994620" y="3547329"/>
                  </a:cubicBezTo>
                  <a:lnTo>
                    <a:pt x="3094573" y="3611955"/>
                  </a:lnTo>
                  <a:lnTo>
                    <a:pt x="3026958" y="3653032"/>
                  </a:lnTo>
                  <a:cubicBezTo>
                    <a:pt x="2806699" y="3772684"/>
                    <a:pt x="2554287" y="3840649"/>
                    <a:pt x="2286000" y="3840649"/>
                  </a:cubicBezTo>
                  <a:lnTo>
                    <a:pt x="2224136" y="3837525"/>
                  </a:lnTo>
                  <a:lnTo>
                    <a:pt x="2220334" y="3833795"/>
                  </a:lnTo>
                  <a:cubicBezTo>
                    <a:pt x="1499821" y="3051861"/>
                    <a:pt x="1402920" y="1845981"/>
                    <a:pt x="2048756" y="949725"/>
                  </a:cubicBezTo>
                  <a:cubicBezTo>
                    <a:pt x="2094887" y="885706"/>
                    <a:pt x="2143716" y="824783"/>
                    <a:pt x="2194975" y="766998"/>
                  </a:cubicBezTo>
                  <a:lnTo>
                    <a:pt x="2226678" y="734685"/>
                  </a:lnTo>
                  <a:close/>
                  <a:moveTo>
                    <a:pt x="3974653" y="1049"/>
                  </a:moveTo>
                  <a:cubicBezTo>
                    <a:pt x="4414758" y="14371"/>
                    <a:pt x="4855737" y="154736"/>
                    <a:pt x="5239847" y="431523"/>
                  </a:cubicBezTo>
                  <a:cubicBezTo>
                    <a:pt x="6264140" y="1169621"/>
                    <a:pt x="6496146" y="2598321"/>
                    <a:pt x="5758048" y="3622614"/>
                  </a:cubicBezTo>
                  <a:cubicBezTo>
                    <a:pt x="5158344" y="4454852"/>
                    <a:pt x="4102734" y="4764057"/>
                    <a:pt x="3178557" y="4454852"/>
                  </a:cubicBezTo>
                  <a:lnTo>
                    <a:pt x="3094898" y="4422140"/>
                  </a:lnTo>
                  <a:lnTo>
                    <a:pt x="3175815" y="4392524"/>
                  </a:lnTo>
                  <a:cubicBezTo>
                    <a:pt x="3449308" y="4276846"/>
                    <a:pt x="3695604" y="4109458"/>
                    <a:pt x="3902446" y="3902615"/>
                  </a:cubicBezTo>
                  <a:lnTo>
                    <a:pt x="3961012" y="3838177"/>
                  </a:lnTo>
                  <a:lnTo>
                    <a:pt x="4004356" y="3837411"/>
                  </a:lnTo>
                  <a:cubicBezTo>
                    <a:pt x="4451329" y="3808070"/>
                    <a:pt x="4882239" y="3586744"/>
                    <a:pt x="5164562" y="3194952"/>
                  </a:cubicBezTo>
                  <a:cubicBezTo>
                    <a:pt x="5666468" y="2498432"/>
                    <a:pt x="5508704" y="1526917"/>
                    <a:pt x="4812185" y="1025010"/>
                  </a:cubicBezTo>
                  <a:cubicBezTo>
                    <a:pt x="4594522" y="868164"/>
                    <a:pt x="4350005" y="775739"/>
                    <a:pt x="4101356" y="744045"/>
                  </a:cubicBezTo>
                  <a:lnTo>
                    <a:pt x="3959882" y="732919"/>
                  </a:lnTo>
                  <a:lnTo>
                    <a:pt x="3902446" y="669723"/>
                  </a:lnTo>
                  <a:cubicBezTo>
                    <a:pt x="3695604" y="462881"/>
                    <a:pt x="3449308" y="295492"/>
                    <a:pt x="3175815" y="179814"/>
                  </a:cubicBezTo>
                  <a:lnTo>
                    <a:pt x="3092825" y="149440"/>
                  </a:lnTo>
                  <a:lnTo>
                    <a:pt x="3112720" y="141018"/>
                  </a:lnTo>
                  <a:cubicBezTo>
                    <a:pt x="3388236" y="39750"/>
                    <a:pt x="3681250" y="-7833"/>
                    <a:pt x="3974653" y="1049"/>
                  </a:cubicBezTo>
                  <a:close/>
                  <a:moveTo>
                    <a:pt x="2286000" y="169"/>
                  </a:moveTo>
                  <a:cubicBezTo>
                    <a:pt x="2522723" y="169"/>
                    <a:pt x="2751042" y="36151"/>
                    <a:pt x="2965787" y="102943"/>
                  </a:cubicBezTo>
                  <a:lnTo>
                    <a:pt x="3092825" y="149440"/>
                  </a:lnTo>
                  <a:lnTo>
                    <a:pt x="2909631" y="226992"/>
                  </a:lnTo>
                  <a:cubicBezTo>
                    <a:pt x="2710358" y="322945"/>
                    <a:pt x="2523334" y="448705"/>
                    <a:pt x="2355776" y="603101"/>
                  </a:cubicBezTo>
                  <a:lnTo>
                    <a:pt x="2226678" y="734685"/>
                  </a:lnTo>
                  <a:lnTo>
                    <a:pt x="2127064" y="739715"/>
                  </a:lnTo>
                  <a:cubicBezTo>
                    <a:pt x="1343207" y="819320"/>
                    <a:pt x="731520" y="1481310"/>
                    <a:pt x="731520" y="2286169"/>
                  </a:cubicBezTo>
                  <a:cubicBezTo>
                    <a:pt x="731520" y="3091028"/>
                    <a:pt x="1343207" y="3753019"/>
                    <a:pt x="2127064" y="3832624"/>
                  </a:cubicBezTo>
                  <a:lnTo>
                    <a:pt x="2224136" y="3837525"/>
                  </a:lnTo>
                  <a:lnTo>
                    <a:pt x="2384231" y="3994596"/>
                  </a:lnTo>
                  <a:cubicBezTo>
                    <a:pt x="2442016" y="4045855"/>
                    <a:pt x="2502940" y="4094684"/>
                    <a:pt x="2566958" y="4140815"/>
                  </a:cubicBezTo>
                  <a:cubicBezTo>
                    <a:pt x="2694994" y="4233078"/>
                    <a:pt x="2829350" y="4310182"/>
                    <a:pt x="2967885" y="4372476"/>
                  </a:cubicBezTo>
                  <a:lnTo>
                    <a:pt x="3094898" y="4422140"/>
                  </a:lnTo>
                  <a:lnTo>
                    <a:pt x="2965787" y="4469395"/>
                  </a:lnTo>
                  <a:cubicBezTo>
                    <a:pt x="2751042" y="4536188"/>
                    <a:pt x="2522723" y="4572169"/>
                    <a:pt x="2286000" y="4572169"/>
                  </a:cubicBezTo>
                  <a:cubicBezTo>
                    <a:pt x="1023477" y="4572169"/>
                    <a:pt x="0" y="3548692"/>
                    <a:pt x="0" y="2286169"/>
                  </a:cubicBezTo>
                  <a:cubicBezTo>
                    <a:pt x="0" y="1023646"/>
                    <a:pt x="1023477" y="169"/>
                    <a:pt x="2286000" y="169"/>
                  </a:cubicBezTo>
                  <a:close/>
                </a:path>
              </a:pathLst>
            </a:custGeom>
            <a:gradFill>
              <a:gsLst>
                <a:gs pos="75000">
                  <a:schemeClr val="accent1">
                    <a:lumMod val="60000"/>
                    <a:lumOff val="40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95000">
                  <a:srgbClr val="7030A0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EC405-593D-060A-D433-531BEDE8EC5E}"/>
                </a:ext>
              </a:extLst>
            </p:cNvPr>
            <p:cNvSpPr/>
            <p:nvPr/>
          </p:nvSpPr>
          <p:spPr>
            <a:xfrm rot="5400000">
              <a:off x="3009900" y="982980"/>
              <a:ext cx="6172200" cy="4892040"/>
            </a:xfrm>
            <a:custGeom>
              <a:avLst/>
              <a:gdLst>
                <a:gd name="connsiteX0" fmla="*/ 3951853 w 6189571"/>
                <a:gd name="connsiteY0" fmla="*/ 732287 h 4572338"/>
                <a:gd name="connsiteX1" fmla="*/ 3959882 w 6189571"/>
                <a:gd name="connsiteY1" fmla="*/ 732919 h 4572338"/>
                <a:gd name="connsiteX2" fmla="*/ 4049989 w 6189571"/>
                <a:gd name="connsiteY2" fmla="*/ 832061 h 4572338"/>
                <a:gd name="connsiteX3" fmla="*/ 4572000 w 6189571"/>
                <a:gd name="connsiteY3" fmla="*/ 2286169 h 4572338"/>
                <a:gd name="connsiteX4" fmla="*/ 4049989 w 6189571"/>
                <a:gd name="connsiteY4" fmla="*/ 3740278 h 4572338"/>
                <a:gd name="connsiteX5" fmla="*/ 3961012 w 6189571"/>
                <a:gd name="connsiteY5" fmla="*/ 3838177 h 4572338"/>
                <a:gd name="connsiteX6" fmla="*/ 3854952 w 6189571"/>
                <a:gd name="connsiteY6" fmla="*/ 3840051 h 4572338"/>
                <a:gd name="connsiteX7" fmla="*/ 3128258 w 6189571"/>
                <a:gd name="connsiteY7" fmla="*/ 3633735 h 4572338"/>
                <a:gd name="connsiteX8" fmla="*/ 3094573 w 6189571"/>
                <a:gd name="connsiteY8" fmla="*/ 3611955 h 4572338"/>
                <a:gd name="connsiteX9" fmla="*/ 3155125 w 6189571"/>
                <a:gd name="connsiteY9" fmla="*/ 3575169 h 4572338"/>
                <a:gd name="connsiteX10" fmla="*/ 3840480 w 6189571"/>
                <a:gd name="connsiteY10" fmla="*/ 2286169 h 4572338"/>
                <a:gd name="connsiteX11" fmla="*/ 3155125 w 6189571"/>
                <a:gd name="connsiteY11" fmla="*/ 997170 h 4572338"/>
                <a:gd name="connsiteX12" fmla="*/ 3092916 w 6189571"/>
                <a:gd name="connsiteY12" fmla="*/ 959377 h 4572338"/>
                <a:gd name="connsiteX13" fmla="*/ 3095090 w 6189571"/>
                <a:gd name="connsiteY13" fmla="*/ 957903 h 4572338"/>
                <a:gd name="connsiteX14" fmla="*/ 3951853 w 6189571"/>
                <a:gd name="connsiteY14" fmla="*/ 732287 h 4572338"/>
                <a:gd name="connsiteX15" fmla="*/ 2286000 w 6189571"/>
                <a:gd name="connsiteY15" fmla="*/ 731689 h 4572338"/>
                <a:gd name="connsiteX16" fmla="*/ 3026958 w 6189571"/>
                <a:gd name="connsiteY16" fmla="*/ 919306 h 4572338"/>
                <a:gd name="connsiteX17" fmla="*/ 3092916 w 6189571"/>
                <a:gd name="connsiteY17" fmla="*/ 959377 h 4572338"/>
                <a:gd name="connsiteX18" fmla="*/ 2969186 w 6189571"/>
                <a:gd name="connsiteY18" fmla="*/ 1043214 h 4572338"/>
                <a:gd name="connsiteX19" fmla="*/ 2642243 w 6189571"/>
                <a:gd name="connsiteY19" fmla="*/ 1377387 h 4572338"/>
                <a:gd name="connsiteX20" fmla="*/ 2994620 w 6189571"/>
                <a:gd name="connsiteY20" fmla="*/ 3547329 h 4572338"/>
                <a:gd name="connsiteX21" fmla="*/ 3094573 w 6189571"/>
                <a:gd name="connsiteY21" fmla="*/ 3611955 h 4572338"/>
                <a:gd name="connsiteX22" fmla="*/ 3026958 w 6189571"/>
                <a:gd name="connsiteY22" fmla="*/ 3653032 h 4572338"/>
                <a:gd name="connsiteX23" fmla="*/ 2286000 w 6189571"/>
                <a:gd name="connsiteY23" fmla="*/ 3840649 h 4572338"/>
                <a:gd name="connsiteX24" fmla="*/ 2224136 w 6189571"/>
                <a:gd name="connsiteY24" fmla="*/ 3837525 h 4572338"/>
                <a:gd name="connsiteX25" fmla="*/ 2220334 w 6189571"/>
                <a:gd name="connsiteY25" fmla="*/ 3833795 h 4572338"/>
                <a:gd name="connsiteX26" fmla="*/ 2048756 w 6189571"/>
                <a:gd name="connsiteY26" fmla="*/ 949725 h 4572338"/>
                <a:gd name="connsiteX27" fmla="*/ 2194975 w 6189571"/>
                <a:gd name="connsiteY27" fmla="*/ 766998 h 4572338"/>
                <a:gd name="connsiteX28" fmla="*/ 2226678 w 6189571"/>
                <a:gd name="connsiteY28" fmla="*/ 734685 h 4572338"/>
                <a:gd name="connsiteX29" fmla="*/ 3974653 w 6189571"/>
                <a:gd name="connsiteY29" fmla="*/ 1049 h 4572338"/>
                <a:gd name="connsiteX30" fmla="*/ 5239847 w 6189571"/>
                <a:gd name="connsiteY30" fmla="*/ 431523 h 4572338"/>
                <a:gd name="connsiteX31" fmla="*/ 5758048 w 6189571"/>
                <a:gd name="connsiteY31" fmla="*/ 3622614 h 4572338"/>
                <a:gd name="connsiteX32" fmla="*/ 3178557 w 6189571"/>
                <a:gd name="connsiteY32" fmla="*/ 4454852 h 4572338"/>
                <a:gd name="connsiteX33" fmla="*/ 3094898 w 6189571"/>
                <a:gd name="connsiteY33" fmla="*/ 4422140 h 4572338"/>
                <a:gd name="connsiteX34" fmla="*/ 3175815 w 6189571"/>
                <a:gd name="connsiteY34" fmla="*/ 4392524 h 4572338"/>
                <a:gd name="connsiteX35" fmla="*/ 3902446 w 6189571"/>
                <a:gd name="connsiteY35" fmla="*/ 3902615 h 4572338"/>
                <a:gd name="connsiteX36" fmla="*/ 3961012 w 6189571"/>
                <a:gd name="connsiteY36" fmla="*/ 3838177 h 4572338"/>
                <a:gd name="connsiteX37" fmla="*/ 4004356 w 6189571"/>
                <a:gd name="connsiteY37" fmla="*/ 3837411 h 4572338"/>
                <a:gd name="connsiteX38" fmla="*/ 5164562 w 6189571"/>
                <a:gd name="connsiteY38" fmla="*/ 3194952 h 4572338"/>
                <a:gd name="connsiteX39" fmla="*/ 4812185 w 6189571"/>
                <a:gd name="connsiteY39" fmla="*/ 1025010 h 4572338"/>
                <a:gd name="connsiteX40" fmla="*/ 4101356 w 6189571"/>
                <a:gd name="connsiteY40" fmla="*/ 744045 h 4572338"/>
                <a:gd name="connsiteX41" fmla="*/ 3959882 w 6189571"/>
                <a:gd name="connsiteY41" fmla="*/ 732919 h 4572338"/>
                <a:gd name="connsiteX42" fmla="*/ 3902446 w 6189571"/>
                <a:gd name="connsiteY42" fmla="*/ 669723 h 4572338"/>
                <a:gd name="connsiteX43" fmla="*/ 3175815 w 6189571"/>
                <a:gd name="connsiteY43" fmla="*/ 179814 h 4572338"/>
                <a:gd name="connsiteX44" fmla="*/ 3092825 w 6189571"/>
                <a:gd name="connsiteY44" fmla="*/ 149440 h 4572338"/>
                <a:gd name="connsiteX45" fmla="*/ 3112720 w 6189571"/>
                <a:gd name="connsiteY45" fmla="*/ 141018 h 4572338"/>
                <a:gd name="connsiteX46" fmla="*/ 3974653 w 6189571"/>
                <a:gd name="connsiteY46" fmla="*/ 1049 h 4572338"/>
                <a:gd name="connsiteX47" fmla="*/ 2286000 w 6189571"/>
                <a:gd name="connsiteY47" fmla="*/ 169 h 4572338"/>
                <a:gd name="connsiteX48" fmla="*/ 2965787 w 6189571"/>
                <a:gd name="connsiteY48" fmla="*/ 102943 h 4572338"/>
                <a:gd name="connsiteX49" fmla="*/ 3092825 w 6189571"/>
                <a:gd name="connsiteY49" fmla="*/ 149440 h 4572338"/>
                <a:gd name="connsiteX50" fmla="*/ 2909631 w 6189571"/>
                <a:gd name="connsiteY50" fmla="*/ 226992 h 4572338"/>
                <a:gd name="connsiteX51" fmla="*/ 2355776 w 6189571"/>
                <a:gd name="connsiteY51" fmla="*/ 603101 h 4572338"/>
                <a:gd name="connsiteX52" fmla="*/ 2226678 w 6189571"/>
                <a:gd name="connsiteY52" fmla="*/ 734685 h 4572338"/>
                <a:gd name="connsiteX53" fmla="*/ 2127064 w 6189571"/>
                <a:gd name="connsiteY53" fmla="*/ 739715 h 4572338"/>
                <a:gd name="connsiteX54" fmla="*/ 731520 w 6189571"/>
                <a:gd name="connsiteY54" fmla="*/ 2286169 h 4572338"/>
                <a:gd name="connsiteX55" fmla="*/ 2127064 w 6189571"/>
                <a:gd name="connsiteY55" fmla="*/ 3832624 h 4572338"/>
                <a:gd name="connsiteX56" fmla="*/ 2224136 w 6189571"/>
                <a:gd name="connsiteY56" fmla="*/ 3837525 h 4572338"/>
                <a:gd name="connsiteX57" fmla="*/ 2384231 w 6189571"/>
                <a:gd name="connsiteY57" fmla="*/ 3994596 h 4572338"/>
                <a:gd name="connsiteX58" fmla="*/ 2566958 w 6189571"/>
                <a:gd name="connsiteY58" fmla="*/ 4140815 h 4572338"/>
                <a:gd name="connsiteX59" fmla="*/ 2967885 w 6189571"/>
                <a:gd name="connsiteY59" fmla="*/ 4372476 h 4572338"/>
                <a:gd name="connsiteX60" fmla="*/ 3094898 w 6189571"/>
                <a:gd name="connsiteY60" fmla="*/ 4422140 h 4572338"/>
                <a:gd name="connsiteX61" fmla="*/ 2965787 w 6189571"/>
                <a:gd name="connsiteY61" fmla="*/ 4469395 h 4572338"/>
                <a:gd name="connsiteX62" fmla="*/ 2286000 w 6189571"/>
                <a:gd name="connsiteY62" fmla="*/ 4572169 h 4572338"/>
                <a:gd name="connsiteX63" fmla="*/ 0 w 6189571"/>
                <a:gd name="connsiteY63" fmla="*/ 2286169 h 4572338"/>
                <a:gd name="connsiteX64" fmla="*/ 2286000 w 6189571"/>
                <a:gd name="connsiteY64" fmla="*/ 169 h 45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189571" h="4572338">
                  <a:moveTo>
                    <a:pt x="3951853" y="732287"/>
                  </a:moveTo>
                  <a:lnTo>
                    <a:pt x="3959882" y="732919"/>
                  </a:lnTo>
                  <a:lnTo>
                    <a:pt x="4049989" y="832061"/>
                  </a:lnTo>
                  <a:cubicBezTo>
                    <a:pt x="4376100" y="1227216"/>
                    <a:pt x="4572000" y="1733815"/>
                    <a:pt x="4572000" y="2286169"/>
                  </a:cubicBezTo>
                  <a:cubicBezTo>
                    <a:pt x="4572000" y="2838523"/>
                    <a:pt x="4376100" y="3345122"/>
                    <a:pt x="4049989" y="3740278"/>
                  </a:cubicBezTo>
                  <a:lnTo>
                    <a:pt x="3961012" y="3838177"/>
                  </a:lnTo>
                  <a:lnTo>
                    <a:pt x="3854952" y="3840051"/>
                  </a:lnTo>
                  <a:cubicBezTo>
                    <a:pt x="3605559" y="3832502"/>
                    <a:pt x="3355753" y="3764960"/>
                    <a:pt x="3128258" y="3633735"/>
                  </a:cubicBezTo>
                  <a:lnTo>
                    <a:pt x="3094573" y="3611955"/>
                  </a:lnTo>
                  <a:lnTo>
                    <a:pt x="3155125" y="3575169"/>
                  </a:lnTo>
                  <a:cubicBezTo>
                    <a:pt x="3568619" y="3295817"/>
                    <a:pt x="3840480" y="2822742"/>
                    <a:pt x="3840480" y="2286169"/>
                  </a:cubicBezTo>
                  <a:cubicBezTo>
                    <a:pt x="3840480" y="1749597"/>
                    <a:pt x="3568619" y="1276521"/>
                    <a:pt x="3155125" y="997170"/>
                  </a:cubicBezTo>
                  <a:lnTo>
                    <a:pt x="3092916" y="959377"/>
                  </a:lnTo>
                  <a:lnTo>
                    <a:pt x="3095090" y="957903"/>
                  </a:lnTo>
                  <a:cubicBezTo>
                    <a:pt x="3353905" y="800559"/>
                    <a:pt x="3652581" y="723228"/>
                    <a:pt x="3951853" y="732287"/>
                  </a:cubicBezTo>
                  <a:close/>
                  <a:moveTo>
                    <a:pt x="2286000" y="731689"/>
                  </a:moveTo>
                  <a:cubicBezTo>
                    <a:pt x="2554287" y="731689"/>
                    <a:pt x="2806699" y="799654"/>
                    <a:pt x="3026958" y="919306"/>
                  </a:cubicBezTo>
                  <a:lnTo>
                    <a:pt x="3092916" y="959377"/>
                  </a:lnTo>
                  <a:lnTo>
                    <a:pt x="2969186" y="1043214"/>
                  </a:lnTo>
                  <a:cubicBezTo>
                    <a:pt x="2846968" y="1135133"/>
                    <a:pt x="2736350" y="1246790"/>
                    <a:pt x="2642243" y="1377387"/>
                  </a:cubicBezTo>
                  <a:cubicBezTo>
                    <a:pt x="2140336" y="2073906"/>
                    <a:pt x="2298100" y="3045422"/>
                    <a:pt x="2994620" y="3547329"/>
                  </a:cubicBezTo>
                  <a:lnTo>
                    <a:pt x="3094573" y="3611955"/>
                  </a:lnTo>
                  <a:lnTo>
                    <a:pt x="3026958" y="3653032"/>
                  </a:lnTo>
                  <a:cubicBezTo>
                    <a:pt x="2806699" y="3772684"/>
                    <a:pt x="2554287" y="3840649"/>
                    <a:pt x="2286000" y="3840649"/>
                  </a:cubicBezTo>
                  <a:lnTo>
                    <a:pt x="2224136" y="3837525"/>
                  </a:lnTo>
                  <a:lnTo>
                    <a:pt x="2220334" y="3833795"/>
                  </a:lnTo>
                  <a:cubicBezTo>
                    <a:pt x="1499821" y="3051861"/>
                    <a:pt x="1402920" y="1845981"/>
                    <a:pt x="2048756" y="949725"/>
                  </a:cubicBezTo>
                  <a:cubicBezTo>
                    <a:pt x="2094887" y="885706"/>
                    <a:pt x="2143716" y="824783"/>
                    <a:pt x="2194975" y="766998"/>
                  </a:cubicBezTo>
                  <a:lnTo>
                    <a:pt x="2226678" y="734685"/>
                  </a:lnTo>
                  <a:close/>
                  <a:moveTo>
                    <a:pt x="3974653" y="1049"/>
                  </a:moveTo>
                  <a:cubicBezTo>
                    <a:pt x="4414758" y="14371"/>
                    <a:pt x="4855737" y="154736"/>
                    <a:pt x="5239847" y="431523"/>
                  </a:cubicBezTo>
                  <a:cubicBezTo>
                    <a:pt x="6264140" y="1169621"/>
                    <a:pt x="6496146" y="2598321"/>
                    <a:pt x="5758048" y="3622614"/>
                  </a:cubicBezTo>
                  <a:cubicBezTo>
                    <a:pt x="5158344" y="4454852"/>
                    <a:pt x="4102734" y="4764057"/>
                    <a:pt x="3178557" y="4454852"/>
                  </a:cubicBezTo>
                  <a:lnTo>
                    <a:pt x="3094898" y="4422140"/>
                  </a:lnTo>
                  <a:lnTo>
                    <a:pt x="3175815" y="4392524"/>
                  </a:lnTo>
                  <a:cubicBezTo>
                    <a:pt x="3449308" y="4276846"/>
                    <a:pt x="3695604" y="4109458"/>
                    <a:pt x="3902446" y="3902615"/>
                  </a:cubicBezTo>
                  <a:lnTo>
                    <a:pt x="3961012" y="3838177"/>
                  </a:lnTo>
                  <a:lnTo>
                    <a:pt x="4004356" y="3837411"/>
                  </a:lnTo>
                  <a:cubicBezTo>
                    <a:pt x="4451329" y="3808070"/>
                    <a:pt x="4882239" y="3586744"/>
                    <a:pt x="5164562" y="3194952"/>
                  </a:cubicBezTo>
                  <a:cubicBezTo>
                    <a:pt x="5666468" y="2498432"/>
                    <a:pt x="5508704" y="1526917"/>
                    <a:pt x="4812185" y="1025010"/>
                  </a:cubicBezTo>
                  <a:cubicBezTo>
                    <a:pt x="4594522" y="868164"/>
                    <a:pt x="4350005" y="775739"/>
                    <a:pt x="4101356" y="744045"/>
                  </a:cubicBezTo>
                  <a:lnTo>
                    <a:pt x="3959882" y="732919"/>
                  </a:lnTo>
                  <a:lnTo>
                    <a:pt x="3902446" y="669723"/>
                  </a:lnTo>
                  <a:cubicBezTo>
                    <a:pt x="3695604" y="462881"/>
                    <a:pt x="3449308" y="295492"/>
                    <a:pt x="3175815" y="179814"/>
                  </a:cubicBezTo>
                  <a:lnTo>
                    <a:pt x="3092825" y="149440"/>
                  </a:lnTo>
                  <a:lnTo>
                    <a:pt x="3112720" y="141018"/>
                  </a:lnTo>
                  <a:cubicBezTo>
                    <a:pt x="3388236" y="39750"/>
                    <a:pt x="3681250" y="-7833"/>
                    <a:pt x="3974653" y="1049"/>
                  </a:cubicBezTo>
                  <a:close/>
                  <a:moveTo>
                    <a:pt x="2286000" y="169"/>
                  </a:moveTo>
                  <a:cubicBezTo>
                    <a:pt x="2522723" y="169"/>
                    <a:pt x="2751042" y="36151"/>
                    <a:pt x="2965787" y="102943"/>
                  </a:cubicBezTo>
                  <a:lnTo>
                    <a:pt x="3092825" y="149440"/>
                  </a:lnTo>
                  <a:lnTo>
                    <a:pt x="2909631" y="226992"/>
                  </a:lnTo>
                  <a:cubicBezTo>
                    <a:pt x="2710358" y="322945"/>
                    <a:pt x="2523334" y="448705"/>
                    <a:pt x="2355776" y="603101"/>
                  </a:cubicBezTo>
                  <a:lnTo>
                    <a:pt x="2226678" y="734685"/>
                  </a:lnTo>
                  <a:lnTo>
                    <a:pt x="2127064" y="739715"/>
                  </a:lnTo>
                  <a:cubicBezTo>
                    <a:pt x="1343207" y="819320"/>
                    <a:pt x="731520" y="1481310"/>
                    <a:pt x="731520" y="2286169"/>
                  </a:cubicBezTo>
                  <a:cubicBezTo>
                    <a:pt x="731520" y="3091028"/>
                    <a:pt x="1343207" y="3753019"/>
                    <a:pt x="2127064" y="3832624"/>
                  </a:cubicBezTo>
                  <a:lnTo>
                    <a:pt x="2224136" y="3837525"/>
                  </a:lnTo>
                  <a:lnTo>
                    <a:pt x="2384231" y="3994596"/>
                  </a:lnTo>
                  <a:cubicBezTo>
                    <a:pt x="2442016" y="4045855"/>
                    <a:pt x="2502940" y="4094684"/>
                    <a:pt x="2566958" y="4140815"/>
                  </a:cubicBezTo>
                  <a:cubicBezTo>
                    <a:pt x="2694994" y="4233078"/>
                    <a:pt x="2829350" y="4310182"/>
                    <a:pt x="2967885" y="4372476"/>
                  </a:cubicBezTo>
                  <a:lnTo>
                    <a:pt x="3094898" y="4422140"/>
                  </a:lnTo>
                  <a:lnTo>
                    <a:pt x="2965787" y="4469395"/>
                  </a:lnTo>
                  <a:cubicBezTo>
                    <a:pt x="2751042" y="4536188"/>
                    <a:pt x="2522723" y="4572169"/>
                    <a:pt x="2286000" y="4572169"/>
                  </a:cubicBezTo>
                  <a:cubicBezTo>
                    <a:pt x="1023477" y="4572169"/>
                    <a:pt x="0" y="3548692"/>
                    <a:pt x="0" y="2286169"/>
                  </a:cubicBezTo>
                  <a:cubicBezTo>
                    <a:pt x="0" y="1023646"/>
                    <a:pt x="1023477" y="169"/>
                    <a:pt x="2286000" y="169"/>
                  </a:cubicBezTo>
                  <a:close/>
                </a:path>
              </a:pathLst>
            </a:custGeom>
            <a:gradFill>
              <a:gsLst>
                <a:gs pos="75000">
                  <a:schemeClr val="accent1">
                    <a:lumMod val="60000"/>
                    <a:lumOff val="40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95000">
                  <a:srgbClr val="7030A0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551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0EBB3D-5F06-8F5E-EF49-C851244CDC16}"/>
              </a:ext>
            </a:extLst>
          </p:cNvPr>
          <p:cNvSpPr>
            <a:spLocks noChangeAspect="1"/>
          </p:cNvSpPr>
          <p:nvPr/>
        </p:nvSpPr>
        <p:spPr>
          <a:xfrm>
            <a:off x="3009900" y="342900"/>
            <a:ext cx="6172200" cy="6172201"/>
          </a:xfrm>
          <a:custGeom>
            <a:avLst/>
            <a:gdLst>
              <a:gd name="connsiteX0" fmla="*/ 1037179 w 6172200"/>
              <a:gd name="connsiteY0" fmla="*/ 5135173 h 6172201"/>
              <a:gd name="connsiteX1" fmla="*/ 1192999 w 6172200"/>
              <a:gd name="connsiteY1" fmla="*/ 5236740 h 6172201"/>
              <a:gd name="connsiteX2" fmla="*/ 2279584 w 6172200"/>
              <a:gd name="connsiteY2" fmla="*/ 5531939 h 6172201"/>
              <a:gd name="connsiteX3" fmla="*/ 2794400 w 6172200"/>
              <a:gd name="connsiteY3" fmla="*/ 5469309 h 6172201"/>
              <a:gd name="connsiteX4" fmla="*/ 2917965 w 6172200"/>
              <a:gd name="connsiteY4" fmla="*/ 5433444 h 6172201"/>
              <a:gd name="connsiteX5" fmla="*/ 3034262 w 6172200"/>
              <a:gd name="connsiteY5" fmla="*/ 5441969 h 6172201"/>
              <a:gd name="connsiteX6" fmla="*/ 3194113 w 6172200"/>
              <a:gd name="connsiteY6" fmla="*/ 5439336 h 6172201"/>
              <a:gd name="connsiteX7" fmla="*/ 3254640 w 6172200"/>
              <a:gd name="connsiteY7" fmla="*/ 5432918 h 6172201"/>
              <a:gd name="connsiteX8" fmla="*/ 3343827 w 6172200"/>
              <a:gd name="connsiteY8" fmla="*/ 5460721 h 6172201"/>
              <a:gd name="connsiteX9" fmla="*/ 5065926 w 6172200"/>
              <a:gd name="connsiteY9" fmla="*/ 5183707 h 6172201"/>
              <a:gd name="connsiteX10" fmla="*/ 5134188 w 6172200"/>
              <a:gd name="connsiteY10" fmla="*/ 5135713 h 6172201"/>
              <a:gd name="connsiteX11" fmla="*/ 5070425 w 6172200"/>
              <a:gd name="connsiteY11" fmla="*/ 5225142 h 6172201"/>
              <a:gd name="connsiteX12" fmla="*/ 1656210 w 6172200"/>
              <a:gd name="connsiteY12" fmla="*/ 5741888 h 6172201"/>
              <a:gd name="connsiteX13" fmla="*/ 1094908 w 6172200"/>
              <a:gd name="connsiteY13" fmla="*/ 5217281 h 6172201"/>
              <a:gd name="connsiteX14" fmla="*/ 1596881 w 6172200"/>
              <a:gd name="connsiteY14" fmla="*/ 4578562 h 6172201"/>
              <a:gd name="connsiteX15" fmla="*/ 1702409 w 6172200"/>
              <a:gd name="connsiteY15" fmla="*/ 4630158 h 6172201"/>
              <a:gd name="connsiteX16" fmla="*/ 2121095 w 6172200"/>
              <a:gd name="connsiteY16" fmla="*/ 4740685 h 6172201"/>
              <a:gd name="connsiteX17" fmla="*/ 2217894 w 6172200"/>
              <a:gd name="connsiteY17" fmla="*/ 4745928 h 6172201"/>
              <a:gd name="connsiteX18" fmla="*/ 2377540 w 6172200"/>
              <a:gd name="connsiteY18" fmla="*/ 4913982 h 6172201"/>
              <a:gd name="connsiteX19" fmla="*/ 2559754 w 6172200"/>
              <a:gd name="connsiteY19" fmla="*/ 5070425 h 6172201"/>
              <a:gd name="connsiteX20" fmla="*/ 2959556 w 6172200"/>
              <a:gd name="connsiteY20" fmla="*/ 5318284 h 6172201"/>
              <a:gd name="connsiteX21" fmla="*/ 3086212 w 6172200"/>
              <a:gd name="connsiteY21" fmla="*/ 5371420 h 6172201"/>
              <a:gd name="connsiteX22" fmla="*/ 2957464 w 6172200"/>
              <a:gd name="connsiteY22" fmla="*/ 5421979 h 6172201"/>
              <a:gd name="connsiteX23" fmla="*/ 2917965 w 6172200"/>
              <a:gd name="connsiteY23" fmla="*/ 5433444 h 6172201"/>
              <a:gd name="connsiteX24" fmla="*/ 2874305 w 6172200"/>
              <a:gd name="connsiteY24" fmla="*/ 5430244 h 6172201"/>
              <a:gd name="connsiteX25" fmla="*/ 2113774 w 6172200"/>
              <a:gd name="connsiteY25" fmla="*/ 5150068 h 6172201"/>
              <a:gd name="connsiteX26" fmla="*/ 1624661 w 6172200"/>
              <a:gd name="connsiteY26" fmla="*/ 4633163 h 6172201"/>
              <a:gd name="connsiteX27" fmla="*/ 4575580 w 6172200"/>
              <a:gd name="connsiteY27" fmla="*/ 4576837 h 6172201"/>
              <a:gd name="connsiteX28" fmla="*/ 4548438 w 6172200"/>
              <a:gd name="connsiteY28" fmla="*/ 4631224 h 6172201"/>
              <a:gd name="connsiteX29" fmla="*/ 4435441 w 6172200"/>
              <a:gd name="connsiteY29" fmla="*/ 4798680 h 6172201"/>
              <a:gd name="connsiteX30" fmla="*/ 3352690 w 6172200"/>
              <a:gd name="connsiteY30" fmla="*/ 5422522 h 6172201"/>
              <a:gd name="connsiteX31" fmla="*/ 3254640 w 6172200"/>
              <a:gd name="connsiteY31" fmla="*/ 5432918 h 6172201"/>
              <a:gd name="connsiteX32" fmla="*/ 3169637 w 6172200"/>
              <a:gd name="connsiteY32" fmla="*/ 5406420 h 6172201"/>
              <a:gd name="connsiteX33" fmla="*/ 3086212 w 6172200"/>
              <a:gd name="connsiteY33" fmla="*/ 5371420 h 6172201"/>
              <a:gd name="connsiteX34" fmla="*/ 3166902 w 6172200"/>
              <a:gd name="connsiteY34" fmla="*/ 5339733 h 6172201"/>
              <a:gd name="connsiteX35" fmla="*/ 3891494 w 6172200"/>
              <a:gd name="connsiteY35" fmla="*/ 4815569 h 6172201"/>
              <a:gd name="connsiteX36" fmla="*/ 3949896 w 6172200"/>
              <a:gd name="connsiteY36" fmla="*/ 4746626 h 6172201"/>
              <a:gd name="connsiteX37" fmla="*/ 3993118 w 6172200"/>
              <a:gd name="connsiteY37" fmla="*/ 4745806 h 6172201"/>
              <a:gd name="connsiteX38" fmla="*/ 4480825 w 6172200"/>
              <a:gd name="connsiteY38" fmla="*/ 4625047 h 6172201"/>
              <a:gd name="connsiteX39" fmla="*/ 3085888 w 6172200"/>
              <a:gd name="connsiteY39" fmla="*/ 4504586 h 6172201"/>
              <a:gd name="connsiteX40" fmla="*/ 3119479 w 6172200"/>
              <a:gd name="connsiteY40" fmla="*/ 4527889 h 6172201"/>
              <a:gd name="connsiteX41" fmla="*/ 3171629 w 6172200"/>
              <a:gd name="connsiteY41" fmla="*/ 4555645 h 6172201"/>
              <a:gd name="connsiteX42" fmla="*/ 3086100 w 6172200"/>
              <a:gd name="connsiteY42" fmla="*/ 4559169 h 6172201"/>
              <a:gd name="connsiteX43" fmla="*/ 3003984 w 6172200"/>
              <a:gd name="connsiteY43" fmla="*/ 4555786 h 6172201"/>
              <a:gd name="connsiteX44" fmla="*/ 3018463 w 6172200"/>
              <a:gd name="connsiteY44" fmla="*/ 4548535 h 6172201"/>
              <a:gd name="connsiteX45" fmla="*/ 1900065 w 6172200"/>
              <a:gd name="connsiteY45" fmla="*/ 4272362 h 6172201"/>
              <a:gd name="connsiteX46" fmla="*/ 2052549 w 6172200"/>
              <a:gd name="connsiteY46" fmla="*/ 4346235 h 6172201"/>
              <a:gd name="connsiteX47" fmla="*/ 2866917 w 6172200"/>
              <a:gd name="connsiteY47" fmla="*/ 4550140 h 6172201"/>
              <a:gd name="connsiteX48" fmla="*/ 3003984 w 6172200"/>
              <a:gd name="connsiteY48" fmla="*/ 4555786 h 6172201"/>
              <a:gd name="connsiteX49" fmla="*/ 2847975 w 6172200"/>
              <a:gd name="connsiteY49" fmla="*/ 4633908 h 6172201"/>
              <a:gd name="connsiteX50" fmla="*/ 2279584 w 6172200"/>
              <a:gd name="connsiteY50" fmla="*/ 4749271 h 6172201"/>
              <a:gd name="connsiteX51" fmla="*/ 2217894 w 6172200"/>
              <a:gd name="connsiteY51" fmla="*/ 4745928 h 6172201"/>
              <a:gd name="connsiteX52" fmla="*/ 2214103 w 6172200"/>
              <a:gd name="connsiteY52" fmla="*/ 4741938 h 6172201"/>
              <a:gd name="connsiteX53" fmla="*/ 1974051 w 6172200"/>
              <a:gd name="connsiteY53" fmla="*/ 4408481 h 6172201"/>
              <a:gd name="connsiteX54" fmla="*/ 4272288 w 6172200"/>
              <a:gd name="connsiteY54" fmla="*/ 4272288 h 6172201"/>
              <a:gd name="connsiteX55" fmla="*/ 4257150 w 6172200"/>
              <a:gd name="connsiteY55" fmla="*/ 4303534 h 6172201"/>
              <a:gd name="connsiteX56" fmla="*/ 4038623 w 6172200"/>
              <a:gd name="connsiteY56" fmla="*/ 4641882 h 6172201"/>
              <a:gd name="connsiteX57" fmla="*/ 3949896 w 6172200"/>
              <a:gd name="connsiteY57" fmla="*/ 4746626 h 6172201"/>
              <a:gd name="connsiteX58" fmla="*/ 3844133 w 6172200"/>
              <a:gd name="connsiteY58" fmla="*/ 4748631 h 6172201"/>
              <a:gd name="connsiteX59" fmla="*/ 3293439 w 6172200"/>
              <a:gd name="connsiteY59" fmla="*/ 4620476 h 6172201"/>
              <a:gd name="connsiteX60" fmla="*/ 3171629 w 6172200"/>
              <a:gd name="connsiteY60" fmla="*/ 4555645 h 6172201"/>
              <a:gd name="connsiteX61" fmla="*/ 3305284 w 6172200"/>
              <a:gd name="connsiteY61" fmla="*/ 4550140 h 6172201"/>
              <a:gd name="connsiteX62" fmla="*/ 4119652 w 6172200"/>
              <a:gd name="connsiteY62" fmla="*/ 4346235 h 6172201"/>
              <a:gd name="connsiteX63" fmla="*/ 3714228 w 6172200"/>
              <a:gd name="connsiteY63" fmla="*/ 3714227 h 6172201"/>
              <a:gd name="connsiteX64" fmla="*/ 3642611 w 6172200"/>
              <a:gd name="connsiteY64" fmla="*/ 3878867 h 6172201"/>
              <a:gd name="connsiteX65" fmla="*/ 3146270 w 6172200"/>
              <a:gd name="connsiteY65" fmla="*/ 4465228 h 6172201"/>
              <a:gd name="connsiteX66" fmla="*/ 3085888 w 6172200"/>
              <a:gd name="connsiteY66" fmla="*/ 4504586 h 6172201"/>
              <a:gd name="connsiteX67" fmla="*/ 2986216 w 6172200"/>
              <a:gd name="connsiteY67" fmla="*/ 4435442 h 6172201"/>
              <a:gd name="connsiteX68" fmla="*/ 2496136 w 6172200"/>
              <a:gd name="connsiteY68" fmla="*/ 3809115 h 6172201"/>
              <a:gd name="connsiteX69" fmla="*/ 2458848 w 6172200"/>
              <a:gd name="connsiteY69" fmla="*/ 3714608 h 6172201"/>
              <a:gd name="connsiteX70" fmla="*/ 2476257 w 6172200"/>
              <a:gd name="connsiteY70" fmla="*/ 3722181 h 6172201"/>
              <a:gd name="connsiteX71" fmla="*/ 3086100 w 6172200"/>
              <a:gd name="connsiteY71" fmla="*/ 3829702 h 6172201"/>
              <a:gd name="connsiteX72" fmla="*/ 3695943 w 6172200"/>
              <a:gd name="connsiteY72" fmla="*/ 3722181 h 6172201"/>
              <a:gd name="connsiteX73" fmla="*/ 1616017 w 6172200"/>
              <a:gd name="connsiteY73" fmla="*/ 3172641 h 6172201"/>
              <a:gd name="connsiteX74" fmla="*/ 1617612 w 6172200"/>
              <a:gd name="connsiteY74" fmla="*/ 3244942 h 6172201"/>
              <a:gd name="connsiteX75" fmla="*/ 1876322 w 6172200"/>
              <a:gd name="connsiteY75" fmla="*/ 4228680 h 6172201"/>
              <a:gd name="connsiteX76" fmla="*/ 1900065 w 6172200"/>
              <a:gd name="connsiteY76" fmla="*/ 4272362 h 6172201"/>
              <a:gd name="connsiteX77" fmla="*/ 1868666 w 6172200"/>
              <a:gd name="connsiteY77" fmla="*/ 4257150 h 6172201"/>
              <a:gd name="connsiteX78" fmla="*/ 1530319 w 6172200"/>
              <a:gd name="connsiteY78" fmla="*/ 4038623 h 6172201"/>
              <a:gd name="connsiteX79" fmla="*/ 1425574 w 6172200"/>
              <a:gd name="connsiteY79" fmla="*/ 3949896 h 6172201"/>
              <a:gd name="connsiteX80" fmla="*/ 1423569 w 6172200"/>
              <a:gd name="connsiteY80" fmla="*/ 3844133 h 6172201"/>
              <a:gd name="connsiteX81" fmla="*/ 1551725 w 6172200"/>
              <a:gd name="connsiteY81" fmla="*/ 3293439 h 6172201"/>
              <a:gd name="connsiteX82" fmla="*/ 4555819 w 6172200"/>
              <a:gd name="connsiteY82" fmla="*/ 3167422 h 6172201"/>
              <a:gd name="connsiteX83" fmla="*/ 4566343 w 6172200"/>
              <a:gd name="connsiteY83" fmla="*/ 3184974 h 6172201"/>
              <a:gd name="connsiteX84" fmla="*/ 4748631 w 6172200"/>
              <a:gd name="connsiteY84" fmla="*/ 3940762 h 6172201"/>
              <a:gd name="connsiteX85" fmla="*/ 4747955 w 6172200"/>
              <a:gd name="connsiteY85" fmla="*/ 3948769 h 6172201"/>
              <a:gd name="connsiteX86" fmla="*/ 4641881 w 6172200"/>
              <a:gd name="connsiteY86" fmla="*/ 4038623 h 6172201"/>
              <a:gd name="connsiteX87" fmla="*/ 4303534 w 6172200"/>
              <a:gd name="connsiteY87" fmla="*/ 4257150 h 6172201"/>
              <a:gd name="connsiteX88" fmla="*/ 4272288 w 6172200"/>
              <a:gd name="connsiteY88" fmla="*/ 4272288 h 6172201"/>
              <a:gd name="connsiteX89" fmla="*/ 4346235 w 6172200"/>
              <a:gd name="connsiteY89" fmla="*/ 4119652 h 6172201"/>
              <a:gd name="connsiteX90" fmla="*/ 4550140 w 6172200"/>
              <a:gd name="connsiteY90" fmla="*/ 3305284 h 6172201"/>
              <a:gd name="connsiteX91" fmla="*/ 800780 w 6172200"/>
              <a:gd name="connsiteY91" fmla="*/ 3086212 h 6172201"/>
              <a:gd name="connsiteX92" fmla="*/ 832467 w 6172200"/>
              <a:gd name="connsiteY92" fmla="*/ 3166902 h 6172201"/>
              <a:gd name="connsiteX93" fmla="*/ 1356631 w 6172200"/>
              <a:gd name="connsiteY93" fmla="*/ 3891494 h 6172201"/>
              <a:gd name="connsiteX94" fmla="*/ 1425574 w 6172200"/>
              <a:gd name="connsiteY94" fmla="*/ 3949896 h 6172201"/>
              <a:gd name="connsiteX95" fmla="*/ 1426394 w 6172200"/>
              <a:gd name="connsiteY95" fmla="*/ 3993118 h 6172201"/>
              <a:gd name="connsiteX96" fmla="*/ 1547153 w 6172200"/>
              <a:gd name="connsiteY96" fmla="*/ 4480825 h 6172201"/>
              <a:gd name="connsiteX97" fmla="*/ 1596881 w 6172200"/>
              <a:gd name="connsiteY97" fmla="*/ 4578562 h 6172201"/>
              <a:gd name="connsiteX98" fmla="*/ 1573891 w 6172200"/>
              <a:gd name="connsiteY98" fmla="*/ 4567322 h 6172201"/>
              <a:gd name="connsiteX99" fmla="*/ 757204 w 6172200"/>
              <a:gd name="connsiteY99" fmla="*/ 3400942 h 6172201"/>
              <a:gd name="connsiteX100" fmla="*/ 738178 w 6172200"/>
              <a:gd name="connsiteY100" fmla="*/ 3258183 h 6172201"/>
              <a:gd name="connsiteX101" fmla="*/ 765781 w 6172200"/>
              <a:gd name="connsiteY101" fmla="*/ 3169637 h 6172201"/>
              <a:gd name="connsiteX102" fmla="*/ 5372231 w 6172200"/>
              <a:gd name="connsiteY102" fmla="*/ 3084145 h 6172201"/>
              <a:gd name="connsiteX103" fmla="*/ 5381242 w 6172200"/>
              <a:gd name="connsiteY103" fmla="*/ 3103984 h 6172201"/>
              <a:gd name="connsiteX104" fmla="*/ 5433163 w 6172200"/>
              <a:gd name="connsiteY104" fmla="*/ 3258070 h 6172201"/>
              <a:gd name="connsiteX105" fmla="*/ 5430243 w 6172200"/>
              <a:gd name="connsiteY105" fmla="*/ 3297895 h 6172201"/>
              <a:gd name="connsiteX106" fmla="*/ 5150068 w 6172200"/>
              <a:gd name="connsiteY106" fmla="*/ 4058426 h 6172201"/>
              <a:gd name="connsiteX107" fmla="*/ 4633163 w 6172200"/>
              <a:gd name="connsiteY107" fmla="*/ 4547539 h 6172201"/>
              <a:gd name="connsiteX108" fmla="*/ 4575580 w 6172200"/>
              <a:gd name="connsiteY108" fmla="*/ 4576837 h 6172201"/>
              <a:gd name="connsiteX109" fmla="*/ 4635959 w 6172200"/>
              <a:gd name="connsiteY109" fmla="*/ 4455850 h 6172201"/>
              <a:gd name="connsiteX110" fmla="*/ 4736051 w 6172200"/>
              <a:gd name="connsiteY110" fmla="*/ 4089846 h 6172201"/>
              <a:gd name="connsiteX111" fmla="*/ 4747955 w 6172200"/>
              <a:gd name="connsiteY111" fmla="*/ 3948769 h 6172201"/>
              <a:gd name="connsiteX112" fmla="*/ 4815570 w 6172200"/>
              <a:gd name="connsiteY112" fmla="*/ 3891494 h 6172201"/>
              <a:gd name="connsiteX113" fmla="*/ 5339733 w 6172200"/>
              <a:gd name="connsiteY113" fmla="*/ 3166902 h 6172201"/>
              <a:gd name="connsiteX114" fmla="*/ 4555786 w 6172200"/>
              <a:gd name="connsiteY114" fmla="*/ 3003984 h 6172201"/>
              <a:gd name="connsiteX115" fmla="*/ 4559169 w 6172200"/>
              <a:gd name="connsiteY115" fmla="*/ 3086100 h 6172201"/>
              <a:gd name="connsiteX116" fmla="*/ 4555819 w 6172200"/>
              <a:gd name="connsiteY116" fmla="*/ 3167422 h 6172201"/>
              <a:gd name="connsiteX117" fmla="*/ 4507240 w 6172200"/>
              <a:gd name="connsiteY117" fmla="*/ 3086404 h 6172201"/>
              <a:gd name="connsiteX118" fmla="*/ 4505663 w 6172200"/>
              <a:gd name="connsiteY118" fmla="*/ 3084236 h 6172201"/>
              <a:gd name="connsiteX119" fmla="*/ 4548536 w 6172200"/>
              <a:gd name="connsiteY119" fmla="*/ 3018463 h 6172201"/>
              <a:gd name="connsiteX120" fmla="*/ 1615201 w 6172200"/>
              <a:gd name="connsiteY120" fmla="*/ 3001560 h 6172201"/>
              <a:gd name="connsiteX121" fmla="*/ 1623665 w 6172200"/>
              <a:gd name="connsiteY121" fmla="*/ 3018463 h 6172201"/>
              <a:gd name="connsiteX122" fmla="*/ 1667614 w 6172200"/>
              <a:gd name="connsiteY122" fmla="*/ 3085888 h 6172201"/>
              <a:gd name="connsiteX123" fmla="*/ 1644311 w 6172200"/>
              <a:gd name="connsiteY123" fmla="*/ 3119479 h 6172201"/>
              <a:gd name="connsiteX124" fmla="*/ 1616017 w 6172200"/>
              <a:gd name="connsiteY124" fmla="*/ 3172641 h 6172201"/>
              <a:gd name="connsiteX125" fmla="*/ 1613075 w 6172200"/>
              <a:gd name="connsiteY125" fmla="*/ 3039296 h 6172201"/>
              <a:gd name="connsiteX126" fmla="*/ 3714555 w 6172200"/>
              <a:gd name="connsiteY126" fmla="*/ 2458725 h 6172201"/>
              <a:gd name="connsiteX127" fmla="*/ 3766732 w 6172200"/>
              <a:gd name="connsiteY127" fmla="*/ 2477741 h 6172201"/>
              <a:gd name="connsiteX128" fmla="*/ 4058425 w 6172200"/>
              <a:gd name="connsiteY128" fmla="*/ 2634828 h 6172201"/>
              <a:gd name="connsiteX129" fmla="*/ 4415964 w 6172200"/>
              <a:gd name="connsiteY129" fmla="*/ 2960853 h 6172201"/>
              <a:gd name="connsiteX130" fmla="*/ 4505663 w 6172200"/>
              <a:gd name="connsiteY130" fmla="*/ 3084236 h 6172201"/>
              <a:gd name="connsiteX131" fmla="*/ 4465227 w 6172200"/>
              <a:gd name="connsiteY131" fmla="*/ 3146270 h 6172201"/>
              <a:gd name="connsiteX132" fmla="*/ 3878866 w 6172200"/>
              <a:gd name="connsiteY132" fmla="*/ 3642611 h 6172201"/>
              <a:gd name="connsiteX133" fmla="*/ 3714228 w 6172200"/>
              <a:gd name="connsiteY133" fmla="*/ 3714227 h 6172201"/>
              <a:gd name="connsiteX134" fmla="*/ 3722181 w 6172200"/>
              <a:gd name="connsiteY134" fmla="*/ 3695943 h 6172201"/>
              <a:gd name="connsiteX135" fmla="*/ 3829702 w 6172200"/>
              <a:gd name="connsiteY135" fmla="*/ 3086100 h 6172201"/>
              <a:gd name="connsiteX136" fmla="*/ 3722181 w 6172200"/>
              <a:gd name="connsiteY136" fmla="*/ 2476258 h 6172201"/>
              <a:gd name="connsiteX137" fmla="*/ 2458404 w 6172200"/>
              <a:gd name="connsiteY137" fmla="*/ 2458528 h 6172201"/>
              <a:gd name="connsiteX138" fmla="*/ 2421882 w 6172200"/>
              <a:gd name="connsiteY138" fmla="*/ 2558742 h 6172201"/>
              <a:gd name="connsiteX139" fmla="*/ 2437838 w 6172200"/>
              <a:gd name="connsiteY139" fmla="*/ 3661359 h 6172201"/>
              <a:gd name="connsiteX140" fmla="*/ 2458848 w 6172200"/>
              <a:gd name="connsiteY140" fmla="*/ 3714608 h 6172201"/>
              <a:gd name="connsiteX141" fmla="*/ 2293334 w 6172200"/>
              <a:gd name="connsiteY141" fmla="*/ 3642611 h 6172201"/>
              <a:gd name="connsiteX142" fmla="*/ 1706972 w 6172200"/>
              <a:gd name="connsiteY142" fmla="*/ 3146270 h 6172201"/>
              <a:gd name="connsiteX143" fmla="*/ 1667614 w 6172200"/>
              <a:gd name="connsiteY143" fmla="*/ 3085888 h 6172201"/>
              <a:gd name="connsiteX144" fmla="*/ 1736759 w 6172200"/>
              <a:gd name="connsiteY144" fmla="*/ 2986216 h 6172201"/>
              <a:gd name="connsiteX145" fmla="*/ 2363085 w 6172200"/>
              <a:gd name="connsiteY145" fmla="*/ 2496136 h 6172201"/>
              <a:gd name="connsiteX146" fmla="*/ 4272879 w 6172200"/>
              <a:gd name="connsiteY146" fmla="*/ 1901133 h 6172201"/>
              <a:gd name="connsiteX147" fmla="*/ 4332501 w 6172200"/>
              <a:gd name="connsiteY147" fmla="*/ 1930902 h 6172201"/>
              <a:gd name="connsiteX148" fmla="*/ 4515990 w 6172200"/>
              <a:gd name="connsiteY148" fmla="*/ 2043006 h 6172201"/>
              <a:gd name="connsiteX149" fmla="*/ 4711493 w 6172200"/>
              <a:gd name="connsiteY149" fmla="*/ 2188815 h 6172201"/>
              <a:gd name="connsiteX150" fmla="*/ 4746065 w 6172200"/>
              <a:gd name="connsiteY150" fmla="*/ 2220429 h 6172201"/>
              <a:gd name="connsiteX151" fmla="*/ 4749271 w 6172200"/>
              <a:gd name="connsiteY151" fmla="*/ 2279584 h 6172201"/>
              <a:gd name="connsiteX152" fmla="*/ 4633908 w 6172200"/>
              <a:gd name="connsiteY152" fmla="*/ 2847974 h 6172201"/>
              <a:gd name="connsiteX153" fmla="*/ 4555786 w 6172200"/>
              <a:gd name="connsiteY153" fmla="*/ 3003984 h 6172201"/>
              <a:gd name="connsiteX154" fmla="*/ 4550140 w 6172200"/>
              <a:gd name="connsiteY154" fmla="*/ 2866917 h 6172201"/>
              <a:gd name="connsiteX155" fmla="*/ 4346235 w 6172200"/>
              <a:gd name="connsiteY155" fmla="*/ 2052549 h 6172201"/>
              <a:gd name="connsiteX156" fmla="*/ 1901106 w 6172200"/>
              <a:gd name="connsiteY156" fmla="*/ 1899376 h 6172201"/>
              <a:gd name="connsiteX157" fmla="*/ 1835984 w 6172200"/>
              <a:gd name="connsiteY157" fmla="*/ 2029802 h 6172201"/>
              <a:gd name="connsiteX158" fmla="*/ 1624679 w 6172200"/>
              <a:gd name="connsiteY158" fmla="*/ 2833366 h 6172201"/>
              <a:gd name="connsiteX159" fmla="*/ 1615201 w 6172200"/>
              <a:gd name="connsiteY159" fmla="*/ 3001560 h 6172201"/>
              <a:gd name="connsiteX160" fmla="*/ 1538293 w 6172200"/>
              <a:gd name="connsiteY160" fmla="*/ 2847974 h 6172201"/>
              <a:gd name="connsiteX161" fmla="*/ 1422929 w 6172200"/>
              <a:gd name="connsiteY161" fmla="*/ 2279584 h 6172201"/>
              <a:gd name="connsiteX162" fmla="*/ 1426272 w 6172200"/>
              <a:gd name="connsiteY162" fmla="*/ 2217894 h 6172201"/>
              <a:gd name="connsiteX163" fmla="*/ 1430263 w 6172200"/>
              <a:gd name="connsiteY163" fmla="*/ 2214103 h 6172201"/>
              <a:gd name="connsiteX164" fmla="*/ 1763720 w 6172200"/>
              <a:gd name="connsiteY164" fmla="*/ 1974051 h 6172201"/>
              <a:gd name="connsiteX165" fmla="*/ 3084236 w 6172200"/>
              <a:gd name="connsiteY165" fmla="*/ 1666538 h 6172201"/>
              <a:gd name="connsiteX166" fmla="*/ 3146270 w 6172200"/>
              <a:gd name="connsiteY166" fmla="*/ 1706973 h 6172201"/>
              <a:gd name="connsiteX167" fmla="*/ 3642611 w 6172200"/>
              <a:gd name="connsiteY167" fmla="*/ 2293335 h 6172201"/>
              <a:gd name="connsiteX168" fmla="*/ 3714555 w 6172200"/>
              <a:gd name="connsiteY168" fmla="*/ 2458725 h 6172201"/>
              <a:gd name="connsiteX169" fmla="*/ 3613459 w 6172200"/>
              <a:gd name="connsiteY169" fmla="*/ 2421882 h 6172201"/>
              <a:gd name="connsiteX170" fmla="*/ 2510841 w 6172200"/>
              <a:gd name="connsiteY170" fmla="*/ 2437838 h 6172201"/>
              <a:gd name="connsiteX171" fmla="*/ 2458404 w 6172200"/>
              <a:gd name="connsiteY171" fmla="*/ 2458528 h 6172201"/>
              <a:gd name="connsiteX172" fmla="*/ 2477741 w 6172200"/>
              <a:gd name="connsiteY172" fmla="*/ 2405469 h 6172201"/>
              <a:gd name="connsiteX173" fmla="*/ 2634828 w 6172200"/>
              <a:gd name="connsiteY173" fmla="*/ 2113775 h 6172201"/>
              <a:gd name="connsiteX174" fmla="*/ 2960853 w 6172200"/>
              <a:gd name="connsiteY174" fmla="*/ 1756237 h 6172201"/>
              <a:gd name="connsiteX175" fmla="*/ 3132904 w 6172200"/>
              <a:gd name="connsiteY175" fmla="*/ 1613075 h 6172201"/>
              <a:gd name="connsiteX176" fmla="*/ 3169498 w 6172200"/>
              <a:gd name="connsiteY176" fmla="*/ 1615137 h 6172201"/>
              <a:gd name="connsiteX177" fmla="*/ 3086404 w 6172200"/>
              <a:gd name="connsiteY177" fmla="*/ 1664961 h 6172201"/>
              <a:gd name="connsiteX178" fmla="*/ 3084236 w 6172200"/>
              <a:gd name="connsiteY178" fmla="*/ 1666538 h 6172201"/>
              <a:gd name="connsiteX179" fmla="*/ 3018463 w 6172200"/>
              <a:gd name="connsiteY179" fmla="*/ 1623665 h 6172201"/>
              <a:gd name="connsiteX180" fmla="*/ 3003036 w 6172200"/>
              <a:gd name="connsiteY180" fmla="*/ 1615940 h 6172201"/>
              <a:gd name="connsiteX181" fmla="*/ 4578949 w 6172200"/>
              <a:gd name="connsiteY181" fmla="*/ 1597674 h 6172201"/>
              <a:gd name="connsiteX182" fmla="*/ 4631224 w 6172200"/>
              <a:gd name="connsiteY182" fmla="*/ 1623762 h 6172201"/>
              <a:gd name="connsiteX183" fmla="*/ 4798680 w 6172200"/>
              <a:gd name="connsiteY183" fmla="*/ 1736760 h 6172201"/>
              <a:gd name="connsiteX184" fmla="*/ 5422522 w 6172200"/>
              <a:gd name="connsiteY184" fmla="*/ 2819510 h 6172201"/>
              <a:gd name="connsiteX185" fmla="*/ 5433090 w 6172200"/>
              <a:gd name="connsiteY185" fmla="*/ 2919183 h 6172201"/>
              <a:gd name="connsiteX186" fmla="*/ 5421979 w 6172200"/>
              <a:gd name="connsiteY186" fmla="*/ 2957464 h 6172201"/>
              <a:gd name="connsiteX187" fmla="*/ 5372231 w 6172200"/>
              <a:gd name="connsiteY187" fmla="*/ 3084145 h 6172201"/>
              <a:gd name="connsiteX188" fmla="*/ 5289257 w 6172200"/>
              <a:gd name="connsiteY188" fmla="*/ 2901465 h 6172201"/>
              <a:gd name="connsiteX189" fmla="*/ 4886850 w 6172200"/>
              <a:gd name="connsiteY189" fmla="*/ 2349165 h 6172201"/>
              <a:gd name="connsiteX190" fmla="*/ 4746065 w 6172200"/>
              <a:gd name="connsiteY190" fmla="*/ 2220429 h 6172201"/>
              <a:gd name="connsiteX191" fmla="*/ 4740684 w 6172200"/>
              <a:gd name="connsiteY191" fmla="*/ 2121095 h 6172201"/>
              <a:gd name="connsiteX192" fmla="*/ 4630157 w 6172200"/>
              <a:gd name="connsiteY192" fmla="*/ 1702409 h 6172201"/>
              <a:gd name="connsiteX193" fmla="*/ 1594703 w 6172200"/>
              <a:gd name="connsiteY193" fmla="*/ 1594704 h 6172201"/>
              <a:gd name="connsiteX194" fmla="*/ 1542043 w 6172200"/>
              <a:gd name="connsiteY194" fmla="*/ 1702409 h 6172201"/>
              <a:gd name="connsiteX195" fmla="*/ 1431516 w 6172200"/>
              <a:gd name="connsiteY195" fmla="*/ 2121095 h 6172201"/>
              <a:gd name="connsiteX196" fmla="*/ 1426272 w 6172200"/>
              <a:gd name="connsiteY196" fmla="*/ 2217894 h 6172201"/>
              <a:gd name="connsiteX197" fmla="*/ 1258218 w 6172200"/>
              <a:gd name="connsiteY197" fmla="*/ 2377540 h 6172201"/>
              <a:gd name="connsiteX198" fmla="*/ 1101776 w 6172200"/>
              <a:gd name="connsiteY198" fmla="*/ 2559754 h 6172201"/>
              <a:gd name="connsiteX199" fmla="*/ 853917 w 6172200"/>
              <a:gd name="connsiteY199" fmla="*/ 2959556 h 6172201"/>
              <a:gd name="connsiteX200" fmla="*/ 800780 w 6172200"/>
              <a:gd name="connsiteY200" fmla="*/ 3086212 h 6172201"/>
              <a:gd name="connsiteX201" fmla="*/ 750221 w 6172200"/>
              <a:gd name="connsiteY201" fmla="*/ 2957464 h 6172201"/>
              <a:gd name="connsiteX202" fmla="*/ 737999 w 6172200"/>
              <a:gd name="connsiteY202" fmla="*/ 2915356 h 6172201"/>
              <a:gd name="connsiteX203" fmla="*/ 757204 w 6172200"/>
              <a:gd name="connsiteY203" fmla="*/ 2771258 h 6172201"/>
              <a:gd name="connsiteX204" fmla="*/ 1573891 w 6172200"/>
              <a:gd name="connsiteY204" fmla="*/ 1604880 h 6172201"/>
              <a:gd name="connsiteX205" fmla="*/ 3940762 w 6172200"/>
              <a:gd name="connsiteY205" fmla="*/ 1423569 h 6172201"/>
              <a:gd name="connsiteX206" fmla="*/ 3948769 w 6172200"/>
              <a:gd name="connsiteY206" fmla="*/ 1424246 h 6172201"/>
              <a:gd name="connsiteX207" fmla="*/ 4038623 w 6172200"/>
              <a:gd name="connsiteY207" fmla="*/ 1530320 h 6172201"/>
              <a:gd name="connsiteX208" fmla="*/ 4257150 w 6172200"/>
              <a:gd name="connsiteY208" fmla="*/ 1868667 h 6172201"/>
              <a:gd name="connsiteX209" fmla="*/ 4272879 w 6172200"/>
              <a:gd name="connsiteY209" fmla="*/ 1901133 h 6172201"/>
              <a:gd name="connsiteX210" fmla="*/ 4142398 w 6172200"/>
              <a:gd name="connsiteY210" fmla="*/ 1835984 h 6172201"/>
              <a:gd name="connsiteX211" fmla="*/ 3338835 w 6172200"/>
              <a:gd name="connsiteY211" fmla="*/ 1624678 h 6172201"/>
              <a:gd name="connsiteX212" fmla="*/ 3169498 w 6172200"/>
              <a:gd name="connsiteY212" fmla="*/ 1615137 h 6172201"/>
              <a:gd name="connsiteX213" fmla="*/ 3184974 w 6172200"/>
              <a:gd name="connsiteY213" fmla="*/ 1605857 h 6172201"/>
              <a:gd name="connsiteX214" fmla="*/ 3940762 w 6172200"/>
              <a:gd name="connsiteY214" fmla="*/ 1423569 h 6172201"/>
              <a:gd name="connsiteX215" fmla="*/ 2279584 w 6172200"/>
              <a:gd name="connsiteY215" fmla="*/ 1422930 h 6172201"/>
              <a:gd name="connsiteX216" fmla="*/ 2847975 w 6172200"/>
              <a:gd name="connsiteY216" fmla="*/ 1538292 h 6172201"/>
              <a:gd name="connsiteX217" fmla="*/ 3003036 w 6172200"/>
              <a:gd name="connsiteY217" fmla="*/ 1615940 h 6172201"/>
              <a:gd name="connsiteX218" fmla="*/ 2927258 w 6172200"/>
              <a:gd name="connsiteY218" fmla="*/ 1617612 h 6172201"/>
              <a:gd name="connsiteX219" fmla="*/ 1943520 w 6172200"/>
              <a:gd name="connsiteY219" fmla="*/ 1876322 h 6172201"/>
              <a:gd name="connsiteX220" fmla="*/ 1901106 w 6172200"/>
              <a:gd name="connsiteY220" fmla="*/ 1899376 h 6172201"/>
              <a:gd name="connsiteX221" fmla="*/ 1930903 w 6172200"/>
              <a:gd name="connsiteY221" fmla="*/ 1839699 h 6172201"/>
              <a:gd name="connsiteX222" fmla="*/ 2043006 w 6172200"/>
              <a:gd name="connsiteY222" fmla="*/ 1656211 h 6172201"/>
              <a:gd name="connsiteX223" fmla="*/ 2188815 w 6172200"/>
              <a:gd name="connsiteY223" fmla="*/ 1460707 h 6172201"/>
              <a:gd name="connsiteX224" fmla="*/ 2220429 w 6172200"/>
              <a:gd name="connsiteY224" fmla="*/ 1426135 h 6172201"/>
              <a:gd name="connsiteX225" fmla="*/ 5135718 w 6172200"/>
              <a:gd name="connsiteY225" fmla="*/ 1038015 h 6172201"/>
              <a:gd name="connsiteX226" fmla="*/ 5225142 w 6172200"/>
              <a:gd name="connsiteY226" fmla="*/ 1101776 h 6172201"/>
              <a:gd name="connsiteX227" fmla="*/ 5741888 w 6172200"/>
              <a:gd name="connsiteY227" fmla="*/ 4515991 h 6172201"/>
              <a:gd name="connsiteX228" fmla="*/ 5217282 w 6172200"/>
              <a:gd name="connsiteY228" fmla="*/ 5077292 h 6172201"/>
              <a:gd name="connsiteX229" fmla="*/ 5134188 w 6172200"/>
              <a:gd name="connsiteY229" fmla="*/ 5135713 h 6172201"/>
              <a:gd name="connsiteX230" fmla="*/ 5174655 w 6172200"/>
              <a:gd name="connsiteY230" fmla="*/ 5078959 h 6172201"/>
              <a:gd name="connsiteX231" fmla="*/ 5530998 w 6172200"/>
              <a:gd name="connsiteY231" fmla="*/ 3963498 h 6172201"/>
              <a:gd name="connsiteX232" fmla="*/ 5451687 w 6172200"/>
              <a:gd name="connsiteY232" fmla="*/ 3313047 h 6172201"/>
              <a:gd name="connsiteX233" fmla="*/ 5433163 w 6172200"/>
              <a:gd name="connsiteY233" fmla="*/ 3258070 h 6172201"/>
              <a:gd name="connsiteX234" fmla="*/ 5441968 w 6172200"/>
              <a:gd name="connsiteY234" fmla="*/ 3137939 h 6172201"/>
              <a:gd name="connsiteX235" fmla="*/ 5439336 w 6172200"/>
              <a:gd name="connsiteY235" fmla="*/ 2978088 h 6172201"/>
              <a:gd name="connsiteX236" fmla="*/ 5433090 w 6172200"/>
              <a:gd name="connsiteY236" fmla="*/ 2919183 h 6172201"/>
              <a:gd name="connsiteX237" fmla="*/ 5469308 w 6172200"/>
              <a:gd name="connsiteY237" fmla="*/ 2794400 h 6172201"/>
              <a:gd name="connsiteX238" fmla="*/ 5531939 w 6172200"/>
              <a:gd name="connsiteY238" fmla="*/ 2279584 h 6172201"/>
              <a:gd name="connsiteX239" fmla="*/ 5236740 w 6172200"/>
              <a:gd name="connsiteY239" fmla="*/ 1192999 h 6172201"/>
              <a:gd name="connsiteX240" fmla="*/ 1037088 w 6172200"/>
              <a:gd name="connsiteY240" fmla="*/ 1037087 h 6172201"/>
              <a:gd name="connsiteX241" fmla="*/ 935461 w 6172200"/>
              <a:gd name="connsiteY241" fmla="*/ 1192999 h 6172201"/>
              <a:gd name="connsiteX242" fmla="*/ 640261 w 6172200"/>
              <a:gd name="connsiteY242" fmla="*/ 2279584 h 6172201"/>
              <a:gd name="connsiteX243" fmla="*/ 702891 w 6172200"/>
              <a:gd name="connsiteY243" fmla="*/ 2794400 h 6172201"/>
              <a:gd name="connsiteX244" fmla="*/ 737999 w 6172200"/>
              <a:gd name="connsiteY244" fmla="*/ 2915356 h 6172201"/>
              <a:gd name="connsiteX245" fmla="*/ 736508 w 6172200"/>
              <a:gd name="connsiteY245" fmla="*/ 2926543 h 6172201"/>
              <a:gd name="connsiteX246" fmla="*/ 729467 w 6172200"/>
              <a:gd name="connsiteY246" fmla="*/ 3086100 h 6172201"/>
              <a:gd name="connsiteX247" fmla="*/ 736508 w 6172200"/>
              <a:gd name="connsiteY247" fmla="*/ 3245657 h 6172201"/>
              <a:gd name="connsiteX248" fmla="*/ 738178 w 6172200"/>
              <a:gd name="connsiteY248" fmla="*/ 3258183 h 6172201"/>
              <a:gd name="connsiteX249" fmla="*/ 711480 w 6172200"/>
              <a:gd name="connsiteY249" fmla="*/ 3343826 h 6172201"/>
              <a:gd name="connsiteX250" fmla="*/ 988493 w 6172200"/>
              <a:gd name="connsiteY250" fmla="*/ 5065926 h 6172201"/>
              <a:gd name="connsiteX251" fmla="*/ 1037179 w 6172200"/>
              <a:gd name="connsiteY251" fmla="*/ 5135173 h 6172201"/>
              <a:gd name="connsiteX252" fmla="*/ 1005047 w 6172200"/>
              <a:gd name="connsiteY252" fmla="*/ 5114228 h 6172201"/>
              <a:gd name="connsiteX253" fmla="*/ 0 w 6172200"/>
              <a:gd name="connsiteY253" fmla="*/ 3086100 h 6172201"/>
              <a:gd name="connsiteX254" fmla="*/ 1005047 w 6172200"/>
              <a:gd name="connsiteY254" fmla="*/ 1057972 h 6172201"/>
              <a:gd name="connsiteX255" fmla="*/ 3259931 w 6172200"/>
              <a:gd name="connsiteY255" fmla="*/ 738411 h 6172201"/>
              <a:gd name="connsiteX256" fmla="*/ 3400942 w 6172200"/>
              <a:gd name="connsiteY256" fmla="*/ 757204 h 6172201"/>
              <a:gd name="connsiteX257" fmla="*/ 4567321 w 6172200"/>
              <a:gd name="connsiteY257" fmla="*/ 1573891 h 6172201"/>
              <a:gd name="connsiteX258" fmla="*/ 4578949 w 6172200"/>
              <a:gd name="connsiteY258" fmla="*/ 1597674 h 6172201"/>
              <a:gd name="connsiteX259" fmla="*/ 4455850 w 6172200"/>
              <a:gd name="connsiteY259" fmla="*/ 1536241 h 6172201"/>
              <a:gd name="connsiteX260" fmla="*/ 4089846 w 6172200"/>
              <a:gd name="connsiteY260" fmla="*/ 1436149 h 6172201"/>
              <a:gd name="connsiteX261" fmla="*/ 3948769 w 6172200"/>
              <a:gd name="connsiteY261" fmla="*/ 1424246 h 6172201"/>
              <a:gd name="connsiteX262" fmla="*/ 3891494 w 6172200"/>
              <a:gd name="connsiteY262" fmla="*/ 1356631 h 6172201"/>
              <a:gd name="connsiteX263" fmla="*/ 3166902 w 6172200"/>
              <a:gd name="connsiteY263" fmla="*/ 832467 h 6172201"/>
              <a:gd name="connsiteX264" fmla="*/ 3084145 w 6172200"/>
              <a:gd name="connsiteY264" fmla="*/ 799969 h 6172201"/>
              <a:gd name="connsiteX265" fmla="*/ 3103984 w 6172200"/>
              <a:gd name="connsiteY265" fmla="*/ 790958 h 6172201"/>
              <a:gd name="connsiteX266" fmla="*/ 2915356 w 6172200"/>
              <a:gd name="connsiteY266" fmla="*/ 737999 h 6172201"/>
              <a:gd name="connsiteX267" fmla="*/ 2957464 w 6172200"/>
              <a:gd name="connsiteY267" fmla="*/ 750221 h 6172201"/>
              <a:gd name="connsiteX268" fmla="*/ 3084145 w 6172200"/>
              <a:gd name="connsiteY268" fmla="*/ 799969 h 6172201"/>
              <a:gd name="connsiteX269" fmla="*/ 2901465 w 6172200"/>
              <a:gd name="connsiteY269" fmla="*/ 882944 h 6172201"/>
              <a:gd name="connsiteX270" fmla="*/ 2349165 w 6172200"/>
              <a:gd name="connsiteY270" fmla="*/ 1285351 h 6172201"/>
              <a:gd name="connsiteX271" fmla="*/ 2220429 w 6172200"/>
              <a:gd name="connsiteY271" fmla="*/ 1426135 h 6172201"/>
              <a:gd name="connsiteX272" fmla="*/ 2121095 w 6172200"/>
              <a:gd name="connsiteY272" fmla="*/ 1431517 h 6172201"/>
              <a:gd name="connsiteX273" fmla="*/ 1702409 w 6172200"/>
              <a:gd name="connsiteY273" fmla="*/ 1542044 h 6172201"/>
              <a:gd name="connsiteX274" fmla="*/ 1594703 w 6172200"/>
              <a:gd name="connsiteY274" fmla="*/ 1594704 h 6172201"/>
              <a:gd name="connsiteX275" fmla="*/ 1604879 w 6172200"/>
              <a:gd name="connsiteY275" fmla="*/ 1573891 h 6172201"/>
              <a:gd name="connsiteX276" fmla="*/ 2771258 w 6172200"/>
              <a:gd name="connsiteY276" fmla="*/ 757204 h 6172201"/>
              <a:gd name="connsiteX277" fmla="*/ 3086100 w 6172200"/>
              <a:gd name="connsiteY277" fmla="*/ 0 h 6172201"/>
              <a:gd name="connsiteX278" fmla="*/ 5114228 w 6172200"/>
              <a:gd name="connsiteY278" fmla="*/ 1005047 h 6172201"/>
              <a:gd name="connsiteX279" fmla="*/ 5135718 w 6172200"/>
              <a:gd name="connsiteY279" fmla="*/ 1038015 h 6172201"/>
              <a:gd name="connsiteX280" fmla="*/ 5078959 w 6172200"/>
              <a:gd name="connsiteY280" fmla="*/ 997545 h 6172201"/>
              <a:gd name="connsiteX281" fmla="*/ 3963498 w 6172200"/>
              <a:gd name="connsiteY281" fmla="*/ 641202 h 6172201"/>
              <a:gd name="connsiteX282" fmla="*/ 3313047 w 6172200"/>
              <a:gd name="connsiteY282" fmla="*/ 720513 h 6172201"/>
              <a:gd name="connsiteX283" fmla="*/ 3259931 w 6172200"/>
              <a:gd name="connsiteY283" fmla="*/ 738411 h 6172201"/>
              <a:gd name="connsiteX284" fmla="*/ 3245657 w 6172200"/>
              <a:gd name="connsiteY284" fmla="*/ 736508 h 6172201"/>
              <a:gd name="connsiteX285" fmla="*/ 3086100 w 6172200"/>
              <a:gd name="connsiteY285" fmla="*/ 729467 h 6172201"/>
              <a:gd name="connsiteX286" fmla="*/ 2926544 w 6172200"/>
              <a:gd name="connsiteY286" fmla="*/ 736508 h 6172201"/>
              <a:gd name="connsiteX287" fmla="*/ 2915356 w 6172200"/>
              <a:gd name="connsiteY287" fmla="*/ 737999 h 6172201"/>
              <a:gd name="connsiteX288" fmla="*/ 2794400 w 6172200"/>
              <a:gd name="connsiteY288" fmla="*/ 702892 h 6172201"/>
              <a:gd name="connsiteX289" fmla="*/ 2279584 w 6172200"/>
              <a:gd name="connsiteY289" fmla="*/ 640261 h 6172201"/>
              <a:gd name="connsiteX290" fmla="*/ 1192999 w 6172200"/>
              <a:gd name="connsiteY290" fmla="*/ 935461 h 6172201"/>
              <a:gd name="connsiteX291" fmla="*/ 1037088 w 6172200"/>
              <a:gd name="connsiteY291" fmla="*/ 1037087 h 6172201"/>
              <a:gd name="connsiteX292" fmla="*/ 1057972 w 6172200"/>
              <a:gd name="connsiteY292" fmla="*/ 1005047 h 6172201"/>
              <a:gd name="connsiteX293" fmla="*/ 3086100 w 6172200"/>
              <a:gd name="connsiteY293" fmla="*/ 0 h 61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6172200" h="6172201">
                <a:moveTo>
                  <a:pt x="1037179" y="5135173"/>
                </a:moveTo>
                <a:lnTo>
                  <a:pt x="1192999" y="5236740"/>
                </a:lnTo>
                <a:cubicBezTo>
                  <a:pt x="1516001" y="5425002"/>
                  <a:pt x="1886153" y="5531939"/>
                  <a:pt x="2279584" y="5531939"/>
                </a:cubicBezTo>
                <a:cubicBezTo>
                  <a:pt x="2456629" y="5531939"/>
                  <a:pt x="2628959" y="5510285"/>
                  <a:pt x="2794400" y="5469309"/>
                </a:cubicBezTo>
                <a:lnTo>
                  <a:pt x="2917965" y="5433444"/>
                </a:lnTo>
                <a:lnTo>
                  <a:pt x="3034262" y="5441969"/>
                </a:lnTo>
                <a:cubicBezTo>
                  <a:pt x="3087628" y="5443474"/>
                  <a:pt x="3140976" y="5442587"/>
                  <a:pt x="3194113" y="5439336"/>
                </a:cubicBezTo>
                <a:lnTo>
                  <a:pt x="3254640" y="5432918"/>
                </a:lnTo>
                <a:lnTo>
                  <a:pt x="3343827" y="5460721"/>
                </a:lnTo>
                <a:cubicBezTo>
                  <a:pt x="3928626" y="5616044"/>
                  <a:pt x="4550322" y="5515401"/>
                  <a:pt x="5065926" y="5183707"/>
                </a:cubicBezTo>
                <a:lnTo>
                  <a:pt x="5134188" y="5135713"/>
                </a:lnTo>
                <a:lnTo>
                  <a:pt x="5070425" y="5225142"/>
                </a:lnTo>
                <a:cubicBezTo>
                  <a:pt x="4280718" y="6246560"/>
                  <a:pt x="2752122" y="6477915"/>
                  <a:pt x="1656210" y="5741888"/>
                </a:cubicBezTo>
                <a:cubicBezTo>
                  <a:pt x="1433603" y="5592383"/>
                  <a:pt x="1245971" y="5414464"/>
                  <a:pt x="1094908" y="5217281"/>
                </a:cubicBezTo>
                <a:close/>
                <a:moveTo>
                  <a:pt x="1596881" y="4578562"/>
                </a:moveTo>
                <a:lnTo>
                  <a:pt x="1702409" y="4630158"/>
                </a:lnTo>
                <a:cubicBezTo>
                  <a:pt x="1834009" y="4686839"/>
                  <a:pt x="1974534" y="4724715"/>
                  <a:pt x="2121095" y="4740685"/>
                </a:cubicBezTo>
                <a:lnTo>
                  <a:pt x="2217894" y="4745928"/>
                </a:lnTo>
                <a:lnTo>
                  <a:pt x="2377540" y="4913982"/>
                </a:lnTo>
                <a:cubicBezTo>
                  <a:pt x="2435163" y="4968825"/>
                  <a:pt x="2495916" y="5021068"/>
                  <a:pt x="2559754" y="5070425"/>
                </a:cubicBezTo>
                <a:cubicBezTo>
                  <a:pt x="2687431" y="5169139"/>
                  <a:pt x="2821410" y="5251634"/>
                  <a:pt x="2959556" y="5318284"/>
                </a:cubicBezTo>
                <a:lnTo>
                  <a:pt x="3086212" y="5371420"/>
                </a:lnTo>
                <a:lnTo>
                  <a:pt x="2957464" y="5421979"/>
                </a:lnTo>
                <a:lnTo>
                  <a:pt x="2917965" y="5433444"/>
                </a:lnTo>
                <a:lnTo>
                  <a:pt x="2874305" y="5430244"/>
                </a:lnTo>
                <a:cubicBezTo>
                  <a:pt x="2608270" y="5398639"/>
                  <a:pt x="2346656" y="5306473"/>
                  <a:pt x="2113774" y="5150068"/>
                </a:cubicBezTo>
                <a:cubicBezTo>
                  <a:pt x="1904181" y="5009302"/>
                  <a:pt x="1740184" y="4831495"/>
                  <a:pt x="1624661" y="4633163"/>
                </a:cubicBezTo>
                <a:close/>
                <a:moveTo>
                  <a:pt x="4575580" y="4576837"/>
                </a:moveTo>
                <a:lnTo>
                  <a:pt x="4548438" y="4631224"/>
                </a:lnTo>
                <a:cubicBezTo>
                  <a:pt x="4515039" y="4688480"/>
                  <a:pt x="4477394" y="4744417"/>
                  <a:pt x="4435441" y="4798680"/>
                </a:cubicBezTo>
                <a:cubicBezTo>
                  <a:pt x="4166940" y="5145962"/>
                  <a:pt x="3772829" y="5358933"/>
                  <a:pt x="3352690" y="5422522"/>
                </a:cubicBezTo>
                <a:lnTo>
                  <a:pt x="3254640" y="5432918"/>
                </a:lnTo>
                <a:lnTo>
                  <a:pt x="3169637" y="5406420"/>
                </a:lnTo>
                <a:lnTo>
                  <a:pt x="3086212" y="5371420"/>
                </a:lnTo>
                <a:lnTo>
                  <a:pt x="3166902" y="5339733"/>
                </a:lnTo>
                <a:cubicBezTo>
                  <a:pt x="3439628" y="5215967"/>
                  <a:pt x="3685232" y="5036875"/>
                  <a:pt x="3891494" y="4815569"/>
                </a:cubicBezTo>
                <a:lnTo>
                  <a:pt x="3949896" y="4746626"/>
                </a:lnTo>
                <a:lnTo>
                  <a:pt x="3993118" y="4745806"/>
                </a:lnTo>
                <a:cubicBezTo>
                  <a:pt x="4160263" y="4734034"/>
                  <a:pt x="4325155" y="4693377"/>
                  <a:pt x="4480825" y="4625047"/>
                </a:cubicBezTo>
                <a:close/>
                <a:moveTo>
                  <a:pt x="3085888" y="4504586"/>
                </a:moveTo>
                <a:lnTo>
                  <a:pt x="3119479" y="4527889"/>
                </a:lnTo>
                <a:lnTo>
                  <a:pt x="3171629" y="4555645"/>
                </a:lnTo>
                <a:lnTo>
                  <a:pt x="3086100" y="4559169"/>
                </a:lnTo>
                <a:lnTo>
                  <a:pt x="3003984" y="4555786"/>
                </a:lnTo>
                <a:lnTo>
                  <a:pt x="3018463" y="4548535"/>
                </a:lnTo>
                <a:close/>
                <a:moveTo>
                  <a:pt x="1900065" y="4272362"/>
                </a:moveTo>
                <a:lnTo>
                  <a:pt x="2052549" y="4346235"/>
                </a:lnTo>
                <a:cubicBezTo>
                  <a:pt x="2303713" y="4455535"/>
                  <a:pt x="2578098" y="4526233"/>
                  <a:pt x="2866917" y="4550140"/>
                </a:cubicBezTo>
                <a:lnTo>
                  <a:pt x="3003984" y="4555786"/>
                </a:lnTo>
                <a:lnTo>
                  <a:pt x="2847975" y="4633908"/>
                </a:lnTo>
                <a:cubicBezTo>
                  <a:pt x="2671981" y="4708368"/>
                  <a:pt x="2480235" y="4749271"/>
                  <a:pt x="2279584" y="4749271"/>
                </a:cubicBezTo>
                <a:lnTo>
                  <a:pt x="2217894" y="4745928"/>
                </a:lnTo>
                <a:lnTo>
                  <a:pt x="2214103" y="4741938"/>
                </a:lnTo>
                <a:cubicBezTo>
                  <a:pt x="2124292" y="4637362"/>
                  <a:pt x="2044197" y="4525699"/>
                  <a:pt x="1974051" y="4408481"/>
                </a:cubicBezTo>
                <a:close/>
                <a:moveTo>
                  <a:pt x="4272288" y="4272288"/>
                </a:moveTo>
                <a:lnTo>
                  <a:pt x="4257150" y="4303534"/>
                </a:lnTo>
                <a:cubicBezTo>
                  <a:pt x="4193106" y="4423037"/>
                  <a:pt x="4119922" y="4536185"/>
                  <a:pt x="4038623" y="4641882"/>
                </a:cubicBezTo>
                <a:lnTo>
                  <a:pt x="3949896" y="4746626"/>
                </a:lnTo>
                <a:lnTo>
                  <a:pt x="3844133" y="4748631"/>
                </a:lnTo>
                <a:cubicBezTo>
                  <a:pt x="3657613" y="4742573"/>
                  <a:pt x="3470862" y="4700410"/>
                  <a:pt x="3293439" y="4620476"/>
                </a:cubicBezTo>
                <a:lnTo>
                  <a:pt x="3171629" y="4555645"/>
                </a:lnTo>
                <a:lnTo>
                  <a:pt x="3305284" y="4550140"/>
                </a:lnTo>
                <a:cubicBezTo>
                  <a:pt x="3594103" y="4526233"/>
                  <a:pt x="3868487" y="4455535"/>
                  <a:pt x="4119652" y="4346235"/>
                </a:cubicBezTo>
                <a:close/>
                <a:moveTo>
                  <a:pt x="3714228" y="3714227"/>
                </a:moveTo>
                <a:lnTo>
                  <a:pt x="3642611" y="3878867"/>
                </a:lnTo>
                <a:cubicBezTo>
                  <a:pt x="3523295" y="4114527"/>
                  <a:pt x="3352437" y="4315786"/>
                  <a:pt x="3146270" y="4465228"/>
                </a:cubicBezTo>
                <a:lnTo>
                  <a:pt x="3085888" y="4504586"/>
                </a:lnTo>
                <a:lnTo>
                  <a:pt x="2986216" y="4435442"/>
                </a:lnTo>
                <a:cubicBezTo>
                  <a:pt x="2769164" y="4267629"/>
                  <a:pt x="2604578" y="4050750"/>
                  <a:pt x="2496136" y="3809115"/>
                </a:cubicBezTo>
                <a:lnTo>
                  <a:pt x="2458848" y="3714608"/>
                </a:lnTo>
                <a:lnTo>
                  <a:pt x="2476257" y="3722181"/>
                </a:lnTo>
                <a:cubicBezTo>
                  <a:pt x="2665086" y="3791579"/>
                  <a:pt x="2870816" y="3829702"/>
                  <a:pt x="3086100" y="3829702"/>
                </a:cubicBezTo>
                <a:cubicBezTo>
                  <a:pt x="3301384" y="3829702"/>
                  <a:pt x="3507114" y="3791579"/>
                  <a:pt x="3695943" y="3722181"/>
                </a:cubicBezTo>
                <a:close/>
                <a:moveTo>
                  <a:pt x="1616017" y="3172641"/>
                </a:moveTo>
                <a:lnTo>
                  <a:pt x="1617612" y="3244942"/>
                </a:lnTo>
                <a:cubicBezTo>
                  <a:pt x="1638528" y="3586811"/>
                  <a:pt x="1725973" y="3922708"/>
                  <a:pt x="1876322" y="4228680"/>
                </a:cubicBezTo>
                <a:lnTo>
                  <a:pt x="1900065" y="4272362"/>
                </a:lnTo>
                <a:lnTo>
                  <a:pt x="1868666" y="4257150"/>
                </a:lnTo>
                <a:cubicBezTo>
                  <a:pt x="1749164" y="4193106"/>
                  <a:pt x="1636015" y="4119922"/>
                  <a:pt x="1530319" y="4038623"/>
                </a:cubicBezTo>
                <a:lnTo>
                  <a:pt x="1425574" y="3949896"/>
                </a:lnTo>
                <a:lnTo>
                  <a:pt x="1423569" y="3844133"/>
                </a:lnTo>
                <a:cubicBezTo>
                  <a:pt x="1429627" y="3657613"/>
                  <a:pt x="1471790" y="3470862"/>
                  <a:pt x="1551725" y="3293439"/>
                </a:cubicBezTo>
                <a:close/>
                <a:moveTo>
                  <a:pt x="4555819" y="3167422"/>
                </a:moveTo>
                <a:lnTo>
                  <a:pt x="4566343" y="3184974"/>
                </a:lnTo>
                <a:cubicBezTo>
                  <a:pt x="4694826" y="3418961"/>
                  <a:pt x="4757112" y="3679634"/>
                  <a:pt x="4748631" y="3940762"/>
                </a:cubicBezTo>
                <a:lnTo>
                  <a:pt x="4747955" y="3948769"/>
                </a:lnTo>
                <a:lnTo>
                  <a:pt x="4641881" y="4038623"/>
                </a:lnTo>
                <a:cubicBezTo>
                  <a:pt x="4536185" y="4119922"/>
                  <a:pt x="4423036" y="4193106"/>
                  <a:pt x="4303534" y="4257150"/>
                </a:cubicBezTo>
                <a:lnTo>
                  <a:pt x="4272288" y="4272288"/>
                </a:lnTo>
                <a:lnTo>
                  <a:pt x="4346235" y="4119652"/>
                </a:lnTo>
                <a:cubicBezTo>
                  <a:pt x="4455535" y="3868487"/>
                  <a:pt x="4526233" y="3594103"/>
                  <a:pt x="4550140" y="3305284"/>
                </a:cubicBezTo>
                <a:close/>
                <a:moveTo>
                  <a:pt x="800780" y="3086212"/>
                </a:moveTo>
                <a:lnTo>
                  <a:pt x="832467" y="3166902"/>
                </a:lnTo>
                <a:cubicBezTo>
                  <a:pt x="956233" y="3439628"/>
                  <a:pt x="1135325" y="3685232"/>
                  <a:pt x="1356631" y="3891494"/>
                </a:cubicBezTo>
                <a:lnTo>
                  <a:pt x="1425574" y="3949896"/>
                </a:lnTo>
                <a:lnTo>
                  <a:pt x="1426394" y="3993118"/>
                </a:lnTo>
                <a:cubicBezTo>
                  <a:pt x="1438166" y="4160263"/>
                  <a:pt x="1478824" y="4325155"/>
                  <a:pt x="1547153" y="4480825"/>
                </a:cubicBezTo>
                <a:lnTo>
                  <a:pt x="1596881" y="4578562"/>
                </a:lnTo>
                <a:lnTo>
                  <a:pt x="1573891" y="4567322"/>
                </a:lnTo>
                <a:cubicBezTo>
                  <a:pt x="1156128" y="4337738"/>
                  <a:pt x="848231" y="3910676"/>
                  <a:pt x="757204" y="3400942"/>
                </a:cubicBezTo>
                <a:lnTo>
                  <a:pt x="738178" y="3258183"/>
                </a:lnTo>
                <a:lnTo>
                  <a:pt x="765781" y="3169637"/>
                </a:lnTo>
                <a:close/>
                <a:moveTo>
                  <a:pt x="5372231" y="3084145"/>
                </a:moveTo>
                <a:lnTo>
                  <a:pt x="5381242" y="3103984"/>
                </a:lnTo>
                <a:lnTo>
                  <a:pt x="5433163" y="3258070"/>
                </a:lnTo>
                <a:lnTo>
                  <a:pt x="5430243" y="3297895"/>
                </a:lnTo>
                <a:cubicBezTo>
                  <a:pt x="5398638" y="3563930"/>
                  <a:pt x="5306473" y="3825544"/>
                  <a:pt x="5150068" y="4058426"/>
                </a:cubicBezTo>
                <a:cubicBezTo>
                  <a:pt x="5009302" y="4268020"/>
                  <a:pt x="4831495" y="4432016"/>
                  <a:pt x="4633163" y="4547539"/>
                </a:cubicBezTo>
                <a:lnTo>
                  <a:pt x="4575580" y="4576837"/>
                </a:lnTo>
                <a:lnTo>
                  <a:pt x="4635959" y="4455850"/>
                </a:lnTo>
                <a:cubicBezTo>
                  <a:pt x="4685896" y="4336767"/>
                  <a:pt x="4719096" y="4213821"/>
                  <a:pt x="4736051" y="4089846"/>
                </a:cubicBezTo>
                <a:lnTo>
                  <a:pt x="4747955" y="3948769"/>
                </a:lnTo>
                <a:lnTo>
                  <a:pt x="4815570" y="3891494"/>
                </a:lnTo>
                <a:cubicBezTo>
                  <a:pt x="5036874" y="3685232"/>
                  <a:pt x="5215967" y="3439628"/>
                  <a:pt x="5339733" y="3166902"/>
                </a:cubicBezTo>
                <a:close/>
                <a:moveTo>
                  <a:pt x="4555786" y="3003984"/>
                </a:moveTo>
                <a:lnTo>
                  <a:pt x="4559169" y="3086100"/>
                </a:lnTo>
                <a:lnTo>
                  <a:pt x="4555819" y="3167422"/>
                </a:lnTo>
                <a:lnTo>
                  <a:pt x="4507240" y="3086404"/>
                </a:lnTo>
                <a:lnTo>
                  <a:pt x="4505663" y="3084236"/>
                </a:lnTo>
                <a:lnTo>
                  <a:pt x="4548536" y="3018463"/>
                </a:lnTo>
                <a:close/>
                <a:moveTo>
                  <a:pt x="1615201" y="3001560"/>
                </a:moveTo>
                <a:lnTo>
                  <a:pt x="1623665" y="3018463"/>
                </a:lnTo>
                <a:lnTo>
                  <a:pt x="1667614" y="3085888"/>
                </a:lnTo>
                <a:lnTo>
                  <a:pt x="1644311" y="3119479"/>
                </a:lnTo>
                <a:lnTo>
                  <a:pt x="1616017" y="3172641"/>
                </a:lnTo>
                <a:lnTo>
                  <a:pt x="1613075" y="3039296"/>
                </a:lnTo>
                <a:close/>
                <a:moveTo>
                  <a:pt x="3714555" y="2458725"/>
                </a:moveTo>
                <a:lnTo>
                  <a:pt x="3766732" y="2477741"/>
                </a:lnTo>
                <a:cubicBezTo>
                  <a:pt x="3867523" y="2519982"/>
                  <a:pt x="3965273" y="2572265"/>
                  <a:pt x="4058425" y="2634828"/>
                </a:cubicBezTo>
                <a:cubicBezTo>
                  <a:pt x="4198154" y="2728671"/>
                  <a:pt x="4317618" y="2838978"/>
                  <a:pt x="4415964" y="2960853"/>
                </a:cubicBezTo>
                <a:lnTo>
                  <a:pt x="4505663" y="3084236"/>
                </a:lnTo>
                <a:lnTo>
                  <a:pt x="4465227" y="3146270"/>
                </a:lnTo>
                <a:cubicBezTo>
                  <a:pt x="4315786" y="3352437"/>
                  <a:pt x="4114526" y="3523295"/>
                  <a:pt x="3878866" y="3642611"/>
                </a:cubicBezTo>
                <a:lnTo>
                  <a:pt x="3714228" y="3714227"/>
                </a:lnTo>
                <a:lnTo>
                  <a:pt x="3722181" y="3695943"/>
                </a:lnTo>
                <a:cubicBezTo>
                  <a:pt x="3791579" y="3507114"/>
                  <a:pt x="3829702" y="3301384"/>
                  <a:pt x="3829702" y="3086100"/>
                </a:cubicBezTo>
                <a:cubicBezTo>
                  <a:pt x="3829702" y="2870817"/>
                  <a:pt x="3791579" y="2665087"/>
                  <a:pt x="3722181" y="2476258"/>
                </a:cubicBezTo>
                <a:close/>
                <a:moveTo>
                  <a:pt x="2458404" y="2458528"/>
                </a:moveTo>
                <a:lnTo>
                  <a:pt x="2421882" y="2558742"/>
                </a:lnTo>
                <a:cubicBezTo>
                  <a:pt x="2308983" y="2920794"/>
                  <a:pt x="2317667" y="3310570"/>
                  <a:pt x="2437838" y="3661359"/>
                </a:cubicBezTo>
                <a:lnTo>
                  <a:pt x="2458848" y="3714608"/>
                </a:lnTo>
                <a:lnTo>
                  <a:pt x="2293334" y="3642611"/>
                </a:lnTo>
                <a:cubicBezTo>
                  <a:pt x="2057674" y="3523295"/>
                  <a:pt x="1856415" y="3352437"/>
                  <a:pt x="1706972" y="3146270"/>
                </a:cubicBezTo>
                <a:lnTo>
                  <a:pt x="1667614" y="3085888"/>
                </a:lnTo>
                <a:lnTo>
                  <a:pt x="1736759" y="2986216"/>
                </a:lnTo>
                <a:cubicBezTo>
                  <a:pt x="1904571" y="2769164"/>
                  <a:pt x="2121451" y="2604578"/>
                  <a:pt x="2363085" y="2496136"/>
                </a:cubicBezTo>
                <a:close/>
                <a:moveTo>
                  <a:pt x="4272879" y="1901133"/>
                </a:moveTo>
                <a:lnTo>
                  <a:pt x="4332501" y="1930902"/>
                </a:lnTo>
                <a:cubicBezTo>
                  <a:pt x="4394830" y="1965396"/>
                  <a:pt x="4456057" y="2002755"/>
                  <a:pt x="4515990" y="2043006"/>
                </a:cubicBezTo>
                <a:cubicBezTo>
                  <a:pt x="4584485" y="2089008"/>
                  <a:pt x="4649668" y="2137700"/>
                  <a:pt x="4711493" y="2188815"/>
                </a:cubicBezTo>
                <a:lnTo>
                  <a:pt x="4746065" y="2220429"/>
                </a:lnTo>
                <a:lnTo>
                  <a:pt x="4749271" y="2279584"/>
                </a:lnTo>
                <a:cubicBezTo>
                  <a:pt x="4749271" y="2480235"/>
                  <a:pt x="4708367" y="2671981"/>
                  <a:pt x="4633908" y="2847974"/>
                </a:cubicBezTo>
                <a:lnTo>
                  <a:pt x="4555786" y="3003984"/>
                </a:lnTo>
                <a:lnTo>
                  <a:pt x="4550140" y="2866917"/>
                </a:lnTo>
                <a:cubicBezTo>
                  <a:pt x="4526233" y="2578097"/>
                  <a:pt x="4455535" y="2303713"/>
                  <a:pt x="4346235" y="2052549"/>
                </a:cubicBezTo>
                <a:close/>
                <a:moveTo>
                  <a:pt x="1901106" y="1899376"/>
                </a:moveTo>
                <a:lnTo>
                  <a:pt x="1835984" y="2029802"/>
                </a:lnTo>
                <a:cubicBezTo>
                  <a:pt x="1720805" y="2287172"/>
                  <a:pt x="1650988" y="2559114"/>
                  <a:pt x="1624679" y="2833366"/>
                </a:cubicBezTo>
                <a:lnTo>
                  <a:pt x="1615201" y="3001560"/>
                </a:lnTo>
                <a:lnTo>
                  <a:pt x="1538293" y="2847974"/>
                </a:lnTo>
                <a:cubicBezTo>
                  <a:pt x="1463833" y="2671981"/>
                  <a:pt x="1422929" y="2480235"/>
                  <a:pt x="1422929" y="2279584"/>
                </a:cubicBezTo>
                <a:lnTo>
                  <a:pt x="1426272" y="2217894"/>
                </a:lnTo>
                <a:lnTo>
                  <a:pt x="1430263" y="2214103"/>
                </a:lnTo>
                <a:cubicBezTo>
                  <a:pt x="1534839" y="2124292"/>
                  <a:pt x="1646502" y="2044197"/>
                  <a:pt x="1763720" y="1974051"/>
                </a:cubicBezTo>
                <a:close/>
                <a:moveTo>
                  <a:pt x="3084236" y="1666538"/>
                </a:moveTo>
                <a:lnTo>
                  <a:pt x="3146270" y="1706973"/>
                </a:lnTo>
                <a:cubicBezTo>
                  <a:pt x="3352437" y="1856415"/>
                  <a:pt x="3523295" y="2057674"/>
                  <a:pt x="3642611" y="2293335"/>
                </a:cubicBezTo>
                <a:lnTo>
                  <a:pt x="3714555" y="2458725"/>
                </a:lnTo>
                <a:lnTo>
                  <a:pt x="3613459" y="2421882"/>
                </a:lnTo>
                <a:cubicBezTo>
                  <a:pt x="3251407" y="2308983"/>
                  <a:pt x="2861630" y="2317667"/>
                  <a:pt x="2510841" y="2437838"/>
                </a:cubicBezTo>
                <a:lnTo>
                  <a:pt x="2458404" y="2458528"/>
                </a:lnTo>
                <a:lnTo>
                  <a:pt x="2477741" y="2405469"/>
                </a:lnTo>
                <a:cubicBezTo>
                  <a:pt x="2519982" y="2304678"/>
                  <a:pt x="2572266" y="2206928"/>
                  <a:pt x="2634828" y="2113775"/>
                </a:cubicBezTo>
                <a:cubicBezTo>
                  <a:pt x="2728671" y="1974047"/>
                  <a:pt x="2838978" y="1854583"/>
                  <a:pt x="2960853" y="1756237"/>
                </a:cubicBezTo>
                <a:close/>
                <a:moveTo>
                  <a:pt x="3132904" y="1613075"/>
                </a:moveTo>
                <a:lnTo>
                  <a:pt x="3169498" y="1615137"/>
                </a:lnTo>
                <a:lnTo>
                  <a:pt x="3086404" y="1664961"/>
                </a:lnTo>
                <a:lnTo>
                  <a:pt x="3084236" y="1666538"/>
                </a:lnTo>
                <a:lnTo>
                  <a:pt x="3018463" y="1623665"/>
                </a:lnTo>
                <a:lnTo>
                  <a:pt x="3003036" y="1615940"/>
                </a:lnTo>
                <a:close/>
                <a:moveTo>
                  <a:pt x="4578949" y="1597674"/>
                </a:moveTo>
                <a:lnTo>
                  <a:pt x="4631224" y="1623762"/>
                </a:lnTo>
                <a:cubicBezTo>
                  <a:pt x="4688480" y="1657161"/>
                  <a:pt x="4744417" y="1694807"/>
                  <a:pt x="4798680" y="1736760"/>
                </a:cubicBezTo>
                <a:cubicBezTo>
                  <a:pt x="5145962" y="2005260"/>
                  <a:pt x="5358933" y="2399371"/>
                  <a:pt x="5422522" y="2819510"/>
                </a:cubicBezTo>
                <a:lnTo>
                  <a:pt x="5433090" y="2919183"/>
                </a:lnTo>
                <a:lnTo>
                  <a:pt x="5421979" y="2957464"/>
                </a:lnTo>
                <a:lnTo>
                  <a:pt x="5372231" y="3084145"/>
                </a:lnTo>
                <a:lnTo>
                  <a:pt x="5289257" y="2901465"/>
                </a:lnTo>
                <a:cubicBezTo>
                  <a:pt x="5186595" y="2702752"/>
                  <a:pt x="5052041" y="2516252"/>
                  <a:pt x="4886850" y="2349165"/>
                </a:cubicBezTo>
                <a:lnTo>
                  <a:pt x="4746065" y="2220429"/>
                </a:lnTo>
                <a:lnTo>
                  <a:pt x="4740684" y="2121095"/>
                </a:lnTo>
                <a:cubicBezTo>
                  <a:pt x="4724714" y="1974534"/>
                  <a:pt x="4686839" y="1834009"/>
                  <a:pt x="4630157" y="1702409"/>
                </a:cubicBezTo>
                <a:close/>
                <a:moveTo>
                  <a:pt x="1594703" y="1594704"/>
                </a:moveTo>
                <a:lnTo>
                  <a:pt x="1542043" y="1702409"/>
                </a:lnTo>
                <a:cubicBezTo>
                  <a:pt x="1485361" y="1834009"/>
                  <a:pt x="1447485" y="1974534"/>
                  <a:pt x="1431516" y="2121095"/>
                </a:cubicBezTo>
                <a:lnTo>
                  <a:pt x="1426272" y="2217894"/>
                </a:lnTo>
                <a:lnTo>
                  <a:pt x="1258218" y="2377540"/>
                </a:lnTo>
                <a:cubicBezTo>
                  <a:pt x="1203375" y="2435163"/>
                  <a:pt x="1151132" y="2495916"/>
                  <a:pt x="1101776" y="2559754"/>
                </a:cubicBezTo>
                <a:cubicBezTo>
                  <a:pt x="1003062" y="2687431"/>
                  <a:pt x="920566" y="2821410"/>
                  <a:pt x="853917" y="2959556"/>
                </a:cubicBezTo>
                <a:lnTo>
                  <a:pt x="800780" y="3086212"/>
                </a:lnTo>
                <a:lnTo>
                  <a:pt x="750221" y="2957464"/>
                </a:lnTo>
                <a:lnTo>
                  <a:pt x="737999" y="2915356"/>
                </a:lnTo>
                <a:lnTo>
                  <a:pt x="757204" y="2771258"/>
                </a:lnTo>
                <a:cubicBezTo>
                  <a:pt x="848231" y="2261525"/>
                  <a:pt x="1156128" y="1834463"/>
                  <a:pt x="1573891" y="1604880"/>
                </a:cubicBezTo>
                <a:close/>
                <a:moveTo>
                  <a:pt x="3940762" y="1423569"/>
                </a:moveTo>
                <a:lnTo>
                  <a:pt x="3948769" y="1424246"/>
                </a:lnTo>
                <a:lnTo>
                  <a:pt x="4038623" y="1530320"/>
                </a:lnTo>
                <a:cubicBezTo>
                  <a:pt x="4119922" y="1636016"/>
                  <a:pt x="4193106" y="1749164"/>
                  <a:pt x="4257150" y="1868667"/>
                </a:cubicBezTo>
                <a:lnTo>
                  <a:pt x="4272879" y="1901133"/>
                </a:lnTo>
                <a:lnTo>
                  <a:pt x="4142398" y="1835984"/>
                </a:lnTo>
                <a:cubicBezTo>
                  <a:pt x="3885029" y="1720804"/>
                  <a:pt x="3613086" y="1650988"/>
                  <a:pt x="3338835" y="1624678"/>
                </a:cubicBezTo>
                <a:lnTo>
                  <a:pt x="3169498" y="1615137"/>
                </a:lnTo>
                <a:lnTo>
                  <a:pt x="3184974" y="1605857"/>
                </a:lnTo>
                <a:cubicBezTo>
                  <a:pt x="3418961" y="1477375"/>
                  <a:pt x="3679634" y="1415088"/>
                  <a:pt x="3940762" y="1423569"/>
                </a:cubicBezTo>
                <a:close/>
                <a:moveTo>
                  <a:pt x="2279584" y="1422930"/>
                </a:moveTo>
                <a:cubicBezTo>
                  <a:pt x="2480235" y="1422930"/>
                  <a:pt x="2671981" y="1463833"/>
                  <a:pt x="2847975" y="1538292"/>
                </a:cubicBezTo>
                <a:lnTo>
                  <a:pt x="3003036" y="1615940"/>
                </a:lnTo>
                <a:lnTo>
                  <a:pt x="2927258" y="1617612"/>
                </a:lnTo>
                <a:cubicBezTo>
                  <a:pt x="2585389" y="1638528"/>
                  <a:pt x="2249492" y="1725973"/>
                  <a:pt x="1943520" y="1876322"/>
                </a:cubicBezTo>
                <a:lnTo>
                  <a:pt x="1901106" y="1899376"/>
                </a:lnTo>
                <a:lnTo>
                  <a:pt x="1930903" y="1839699"/>
                </a:lnTo>
                <a:cubicBezTo>
                  <a:pt x="1965397" y="1777370"/>
                  <a:pt x="2002755" y="1716143"/>
                  <a:pt x="2043006" y="1656211"/>
                </a:cubicBezTo>
                <a:cubicBezTo>
                  <a:pt x="2089008" y="1587716"/>
                  <a:pt x="2137700" y="1522533"/>
                  <a:pt x="2188815" y="1460707"/>
                </a:cubicBezTo>
                <a:lnTo>
                  <a:pt x="2220429" y="1426135"/>
                </a:lnTo>
                <a:close/>
                <a:moveTo>
                  <a:pt x="5135718" y="1038015"/>
                </a:moveTo>
                <a:lnTo>
                  <a:pt x="5225142" y="1101776"/>
                </a:lnTo>
                <a:cubicBezTo>
                  <a:pt x="6246560" y="1891482"/>
                  <a:pt x="6477914" y="3420078"/>
                  <a:pt x="5741888" y="4515991"/>
                </a:cubicBezTo>
                <a:cubicBezTo>
                  <a:pt x="5592383" y="4738598"/>
                  <a:pt x="5414463" y="4926230"/>
                  <a:pt x="5217282" y="5077292"/>
                </a:cubicBezTo>
                <a:lnTo>
                  <a:pt x="5134188" y="5135713"/>
                </a:lnTo>
                <a:lnTo>
                  <a:pt x="5174655" y="5078959"/>
                </a:lnTo>
                <a:cubicBezTo>
                  <a:pt x="5401986" y="4732188"/>
                  <a:pt x="5518526" y="4347510"/>
                  <a:pt x="5530998" y="3963498"/>
                </a:cubicBezTo>
                <a:cubicBezTo>
                  <a:pt x="5538125" y="3744063"/>
                  <a:pt x="5511270" y="3524847"/>
                  <a:pt x="5451687" y="3313047"/>
                </a:cubicBezTo>
                <a:lnTo>
                  <a:pt x="5433163" y="3258070"/>
                </a:lnTo>
                <a:lnTo>
                  <a:pt x="5441968" y="3137939"/>
                </a:lnTo>
                <a:cubicBezTo>
                  <a:pt x="5443474" y="3084572"/>
                  <a:pt x="5442587" y="3031224"/>
                  <a:pt x="5439336" y="2978088"/>
                </a:cubicBezTo>
                <a:lnTo>
                  <a:pt x="5433090" y="2919183"/>
                </a:lnTo>
                <a:lnTo>
                  <a:pt x="5469308" y="2794400"/>
                </a:lnTo>
                <a:cubicBezTo>
                  <a:pt x="5510284" y="2628959"/>
                  <a:pt x="5531939" y="2456628"/>
                  <a:pt x="5531939" y="2279584"/>
                </a:cubicBezTo>
                <a:cubicBezTo>
                  <a:pt x="5531939" y="1886153"/>
                  <a:pt x="5425002" y="1516001"/>
                  <a:pt x="5236740" y="1192999"/>
                </a:cubicBezTo>
                <a:close/>
                <a:moveTo>
                  <a:pt x="1037088" y="1037087"/>
                </a:moveTo>
                <a:lnTo>
                  <a:pt x="935461" y="1192999"/>
                </a:lnTo>
                <a:cubicBezTo>
                  <a:pt x="747199" y="1516001"/>
                  <a:pt x="640261" y="1886153"/>
                  <a:pt x="640261" y="2279584"/>
                </a:cubicBezTo>
                <a:cubicBezTo>
                  <a:pt x="640261" y="2456628"/>
                  <a:pt x="661915" y="2628959"/>
                  <a:pt x="702891" y="2794400"/>
                </a:cubicBezTo>
                <a:lnTo>
                  <a:pt x="737999" y="2915356"/>
                </a:lnTo>
                <a:lnTo>
                  <a:pt x="736508" y="2926543"/>
                </a:lnTo>
                <a:cubicBezTo>
                  <a:pt x="731850" y="2979055"/>
                  <a:pt x="729467" y="3032279"/>
                  <a:pt x="729467" y="3086100"/>
                </a:cubicBezTo>
                <a:cubicBezTo>
                  <a:pt x="729467" y="3139921"/>
                  <a:pt x="731850" y="3193145"/>
                  <a:pt x="736508" y="3245657"/>
                </a:cubicBezTo>
                <a:lnTo>
                  <a:pt x="738178" y="3258183"/>
                </a:lnTo>
                <a:lnTo>
                  <a:pt x="711480" y="3343826"/>
                </a:lnTo>
                <a:cubicBezTo>
                  <a:pt x="556157" y="3928626"/>
                  <a:pt x="656799" y="4550322"/>
                  <a:pt x="988493" y="5065926"/>
                </a:cubicBezTo>
                <a:lnTo>
                  <a:pt x="1037179" y="5135173"/>
                </a:lnTo>
                <a:lnTo>
                  <a:pt x="1005047" y="5114228"/>
                </a:lnTo>
                <a:cubicBezTo>
                  <a:pt x="398674" y="4674694"/>
                  <a:pt x="0" y="3930350"/>
                  <a:pt x="0" y="3086100"/>
                </a:cubicBezTo>
                <a:cubicBezTo>
                  <a:pt x="0" y="2241850"/>
                  <a:pt x="398674" y="1497507"/>
                  <a:pt x="1005047" y="1057972"/>
                </a:cubicBezTo>
                <a:close/>
                <a:moveTo>
                  <a:pt x="3259931" y="738411"/>
                </a:moveTo>
                <a:lnTo>
                  <a:pt x="3400942" y="757204"/>
                </a:lnTo>
                <a:cubicBezTo>
                  <a:pt x="3910676" y="848231"/>
                  <a:pt x="4337737" y="1156128"/>
                  <a:pt x="4567321" y="1573891"/>
                </a:cubicBezTo>
                <a:lnTo>
                  <a:pt x="4578949" y="1597674"/>
                </a:lnTo>
                <a:lnTo>
                  <a:pt x="4455850" y="1536241"/>
                </a:lnTo>
                <a:cubicBezTo>
                  <a:pt x="4336767" y="1486304"/>
                  <a:pt x="4213821" y="1453104"/>
                  <a:pt x="4089846" y="1436149"/>
                </a:cubicBezTo>
                <a:lnTo>
                  <a:pt x="3948769" y="1424246"/>
                </a:lnTo>
                <a:lnTo>
                  <a:pt x="3891494" y="1356631"/>
                </a:lnTo>
                <a:cubicBezTo>
                  <a:pt x="3685232" y="1135326"/>
                  <a:pt x="3439628" y="956233"/>
                  <a:pt x="3166902" y="832467"/>
                </a:cubicBezTo>
                <a:lnTo>
                  <a:pt x="3084145" y="799969"/>
                </a:lnTo>
                <a:lnTo>
                  <a:pt x="3103984" y="790958"/>
                </a:lnTo>
                <a:close/>
                <a:moveTo>
                  <a:pt x="2915356" y="737999"/>
                </a:moveTo>
                <a:lnTo>
                  <a:pt x="2957464" y="750221"/>
                </a:lnTo>
                <a:lnTo>
                  <a:pt x="3084145" y="799969"/>
                </a:lnTo>
                <a:lnTo>
                  <a:pt x="2901465" y="882944"/>
                </a:lnTo>
                <a:cubicBezTo>
                  <a:pt x="2702752" y="985606"/>
                  <a:pt x="2516252" y="1120159"/>
                  <a:pt x="2349165" y="1285351"/>
                </a:cubicBezTo>
                <a:lnTo>
                  <a:pt x="2220429" y="1426135"/>
                </a:lnTo>
                <a:lnTo>
                  <a:pt x="2121095" y="1431517"/>
                </a:lnTo>
                <a:cubicBezTo>
                  <a:pt x="1974534" y="1447486"/>
                  <a:pt x="1834009" y="1485362"/>
                  <a:pt x="1702409" y="1542044"/>
                </a:cubicBezTo>
                <a:lnTo>
                  <a:pt x="1594703" y="1594704"/>
                </a:lnTo>
                <a:lnTo>
                  <a:pt x="1604879" y="1573891"/>
                </a:lnTo>
                <a:cubicBezTo>
                  <a:pt x="1834463" y="1156128"/>
                  <a:pt x="2261525" y="848231"/>
                  <a:pt x="2771258" y="757204"/>
                </a:cubicBezTo>
                <a:close/>
                <a:moveTo>
                  <a:pt x="3086100" y="0"/>
                </a:moveTo>
                <a:cubicBezTo>
                  <a:pt x="3930350" y="0"/>
                  <a:pt x="4674694" y="398674"/>
                  <a:pt x="5114228" y="1005047"/>
                </a:cubicBezTo>
                <a:lnTo>
                  <a:pt x="5135718" y="1038015"/>
                </a:lnTo>
                <a:lnTo>
                  <a:pt x="5078959" y="997545"/>
                </a:lnTo>
                <a:cubicBezTo>
                  <a:pt x="4732188" y="770214"/>
                  <a:pt x="4347509" y="653674"/>
                  <a:pt x="3963498" y="641202"/>
                </a:cubicBezTo>
                <a:cubicBezTo>
                  <a:pt x="3744064" y="634075"/>
                  <a:pt x="3524847" y="660930"/>
                  <a:pt x="3313047" y="720513"/>
                </a:cubicBezTo>
                <a:lnTo>
                  <a:pt x="3259931" y="738411"/>
                </a:lnTo>
                <a:lnTo>
                  <a:pt x="3245657" y="736508"/>
                </a:lnTo>
                <a:cubicBezTo>
                  <a:pt x="3193145" y="731850"/>
                  <a:pt x="3139921" y="729467"/>
                  <a:pt x="3086100" y="729467"/>
                </a:cubicBezTo>
                <a:cubicBezTo>
                  <a:pt x="3032279" y="729467"/>
                  <a:pt x="2979055" y="731850"/>
                  <a:pt x="2926544" y="736508"/>
                </a:cubicBezTo>
                <a:lnTo>
                  <a:pt x="2915356" y="737999"/>
                </a:lnTo>
                <a:lnTo>
                  <a:pt x="2794400" y="702892"/>
                </a:lnTo>
                <a:cubicBezTo>
                  <a:pt x="2628959" y="661916"/>
                  <a:pt x="2456629" y="640261"/>
                  <a:pt x="2279584" y="640261"/>
                </a:cubicBezTo>
                <a:cubicBezTo>
                  <a:pt x="1886153" y="640261"/>
                  <a:pt x="1516001" y="747198"/>
                  <a:pt x="1192999" y="935461"/>
                </a:cubicBezTo>
                <a:lnTo>
                  <a:pt x="1037088" y="1037087"/>
                </a:lnTo>
                <a:lnTo>
                  <a:pt x="1057972" y="1005047"/>
                </a:lnTo>
                <a:cubicBezTo>
                  <a:pt x="1497507" y="398674"/>
                  <a:pt x="2241850" y="0"/>
                  <a:pt x="3086100" y="0"/>
                </a:cubicBezTo>
                <a:close/>
              </a:path>
            </a:pathLst>
          </a:custGeom>
          <a:gradFill>
            <a:gsLst>
              <a:gs pos="75000">
                <a:schemeClr val="accent1">
                  <a:lumMod val="60000"/>
                  <a:lumOff val="4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38000">
                <a:schemeClr val="accent3">
                  <a:lumMod val="60000"/>
                  <a:lumOff val="40000"/>
                </a:schemeClr>
              </a:gs>
              <a:gs pos="95000">
                <a:srgbClr val="7030A0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11AEF1-B74B-F33D-2BFE-A4EBE3C51ED1}"/>
              </a:ext>
            </a:extLst>
          </p:cNvPr>
          <p:cNvSpPr>
            <a:spLocks noChangeAspect="1"/>
          </p:cNvSpPr>
          <p:nvPr/>
        </p:nvSpPr>
        <p:spPr>
          <a:xfrm>
            <a:off x="1302775" y="2592028"/>
            <a:ext cx="653844" cy="653844"/>
          </a:xfrm>
          <a:custGeom>
            <a:avLst/>
            <a:gdLst>
              <a:gd name="connsiteX0" fmla="*/ 1037179 w 6172200"/>
              <a:gd name="connsiteY0" fmla="*/ 5135173 h 6172201"/>
              <a:gd name="connsiteX1" fmla="*/ 1192999 w 6172200"/>
              <a:gd name="connsiteY1" fmla="*/ 5236740 h 6172201"/>
              <a:gd name="connsiteX2" fmla="*/ 2279584 w 6172200"/>
              <a:gd name="connsiteY2" fmla="*/ 5531939 h 6172201"/>
              <a:gd name="connsiteX3" fmla="*/ 2794400 w 6172200"/>
              <a:gd name="connsiteY3" fmla="*/ 5469309 h 6172201"/>
              <a:gd name="connsiteX4" fmla="*/ 2917965 w 6172200"/>
              <a:gd name="connsiteY4" fmla="*/ 5433444 h 6172201"/>
              <a:gd name="connsiteX5" fmla="*/ 3034262 w 6172200"/>
              <a:gd name="connsiteY5" fmla="*/ 5441969 h 6172201"/>
              <a:gd name="connsiteX6" fmla="*/ 3194113 w 6172200"/>
              <a:gd name="connsiteY6" fmla="*/ 5439336 h 6172201"/>
              <a:gd name="connsiteX7" fmla="*/ 3254640 w 6172200"/>
              <a:gd name="connsiteY7" fmla="*/ 5432918 h 6172201"/>
              <a:gd name="connsiteX8" fmla="*/ 3343827 w 6172200"/>
              <a:gd name="connsiteY8" fmla="*/ 5460721 h 6172201"/>
              <a:gd name="connsiteX9" fmla="*/ 5065926 w 6172200"/>
              <a:gd name="connsiteY9" fmla="*/ 5183707 h 6172201"/>
              <a:gd name="connsiteX10" fmla="*/ 5134188 w 6172200"/>
              <a:gd name="connsiteY10" fmla="*/ 5135713 h 6172201"/>
              <a:gd name="connsiteX11" fmla="*/ 5070425 w 6172200"/>
              <a:gd name="connsiteY11" fmla="*/ 5225142 h 6172201"/>
              <a:gd name="connsiteX12" fmla="*/ 1656210 w 6172200"/>
              <a:gd name="connsiteY12" fmla="*/ 5741888 h 6172201"/>
              <a:gd name="connsiteX13" fmla="*/ 1094908 w 6172200"/>
              <a:gd name="connsiteY13" fmla="*/ 5217281 h 6172201"/>
              <a:gd name="connsiteX14" fmla="*/ 1596881 w 6172200"/>
              <a:gd name="connsiteY14" fmla="*/ 4578562 h 6172201"/>
              <a:gd name="connsiteX15" fmla="*/ 1702409 w 6172200"/>
              <a:gd name="connsiteY15" fmla="*/ 4630158 h 6172201"/>
              <a:gd name="connsiteX16" fmla="*/ 2121095 w 6172200"/>
              <a:gd name="connsiteY16" fmla="*/ 4740685 h 6172201"/>
              <a:gd name="connsiteX17" fmla="*/ 2217894 w 6172200"/>
              <a:gd name="connsiteY17" fmla="*/ 4745928 h 6172201"/>
              <a:gd name="connsiteX18" fmla="*/ 2377540 w 6172200"/>
              <a:gd name="connsiteY18" fmla="*/ 4913982 h 6172201"/>
              <a:gd name="connsiteX19" fmla="*/ 2559754 w 6172200"/>
              <a:gd name="connsiteY19" fmla="*/ 5070425 h 6172201"/>
              <a:gd name="connsiteX20" fmla="*/ 2959556 w 6172200"/>
              <a:gd name="connsiteY20" fmla="*/ 5318284 h 6172201"/>
              <a:gd name="connsiteX21" fmla="*/ 3086212 w 6172200"/>
              <a:gd name="connsiteY21" fmla="*/ 5371420 h 6172201"/>
              <a:gd name="connsiteX22" fmla="*/ 2957464 w 6172200"/>
              <a:gd name="connsiteY22" fmla="*/ 5421979 h 6172201"/>
              <a:gd name="connsiteX23" fmla="*/ 2917965 w 6172200"/>
              <a:gd name="connsiteY23" fmla="*/ 5433444 h 6172201"/>
              <a:gd name="connsiteX24" fmla="*/ 2874305 w 6172200"/>
              <a:gd name="connsiteY24" fmla="*/ 5430244 h 6172201"/>
              <a:gd name="connsiteX25" fmla="*/ 2113774 w 6172200"/>
              <a:gd name="connsiteY25" fmla="*/ 5150068 h 6172201"/>
              <a:gd name="connsiteX26" fmla="*/ 1624661 w 6172200"/>
              <a:gd name="connsiteY26" fmla="*/ 4633163 h 6172201"/>
              <a:gd name="connsiteX27" fmla="*/ 4575580 w 6172200"/>
              <a:gd name="connsiteY27" fmla="*/ 4576837 h 6172201"/>
              <a:gd name="connsiteX28" fmla="*/ 4548438 w 6172200"/>
              <a:gd name="connsiteY28" fmla="*/ 4631224 h 6172201"/>
              <a:gd name="connsiteX29" fmla="*/ 4435441 w 6172200"/>
              <a:gd name="connsiteY29" fmla="*/ 4798680 h 6172201"/>
              <a:gd name="connsiteX30" fmla="*/ 3352690 w 6172200"/>
              <a:gd name="connsiteY30" fmla="*/ 5422522 h 6172201"/>
              <a:gd name="connsiteX31" fmla="*/ 3254640 w 6172200"/>
              <a:gd name="connsiteY31" fmla="*/ 5432918 h 6172201"/>
              <a:gd name="connsiteX32" fmla="*/ 3169637 w 6172200"/>
              <a:gd name="connsiteY32" fmla="*/ 5406420 h 6172201"/>
              <a:gd name="connsiteX33" fmla="*/ 3086212 w 6172200"/>
              <a:gd name="connsiteY33" fmla="*/ 5371420 h 6172201"/>
              <a:gd name="connsiteX34" fmla="*/ 3166902 w 6172200"/>
              <a:gd name="connsiteY34" fmla="*/ 5339733 h 6172201"/>
              <a:gd name="connsiteX35" fmla="*/ 3891494 w 6172200"/>
              <a:gd name="connsiteY35" fmla="*/ 4815569 h 6172201"/>
              <a:gd name="connsiteX36" fmla="*/ 3949896 w 6172200"/>
              <a:gd name="connsiteY36" fmla="*/ 4746626 h 6172201"/>
              <a:gd name="connsiteX37" fmla="*/ 3993118 w 6172200"/>
              <a:gd name="connsiteY37" fmla="*/ 4745806 h 6172201"/>
              <a:gd name="connsiteX38" fmla="*/ 4480825 w 6172200"/>
              <a:gd name="connsiteY38" fmla="*/ 4625047 h 6172201"/>
              <a:gd name="connsiteX39" fmla="*/ 3085888 w 6172200"/>
              <a:gd name="connsiteY39" fmla="*/ 4504586 h 6172201"/>
              <a:gd name="connsiteX40" fmla="*/ 3119479 w 6172200"/>
              <a:gd name="connsiteY40" fmla="*/ 4527889 h 6172201"/>
              <a:gd name="connsiteX41" fmla="*/ 3171629 w 6172200"/>
              <a:gd name="connsiteY41" fmla="*/ 4555645 h 6172201"/>
              <a:gd name="connsiteX42" fmla="*/ 3086100 w 6172200"/>
              <a:gd name="connsiteY42" fmla="*/ 4559169 h 6172201"/>
              <a:gd name="connsiteX43" fmla="*/ 3003984 w 6172200"/>
              <a:gd name="connsiteY43" fmla="*/ 4555786 h 6172201"/>
              <a:gd name="connsiteX44" fmla="*/ 3018463 w 6172200"/>
              <a:gd name="connsiteY44" fmla="*/ 4548535 h 6172201"/>
              <a:gd name="connsiteX45" fmla="*/ 1900065 w 6172200"/>
              <a:gd name="connsiteY45" fmla="*/ 4272362 h 6172201"/>
              <a:gd name="connsiteX46" fmla="*/ 2052549 w 6172200"/>
              <a:gd name="connsiteY46" fmla="*/ 4346235 h 6172201"/>
              <a:gd name="connsiteX47" fmla="*/ 2866917 w 6172200"/>
              <a:gd name="connsiteY47" fmla="*/ 4550140 h 6172201"/>
              <a:gd name="connsiteX48" fmla="*/ 3003984 w 6172200"/>
              <a:gd name="connsiteY48" fmla="*/ 4555786 h 6172201"/>
              <a:gd name="connsiteX49" fmla="*/ 2847975 w 6172200"/>
              <a:gd name="connsiteY49" fmla="*/ 4633908 h 6172201"/>
              <a:gd name="connsiteX50" fmla="*/ 2279584 w 6172200"/>
              <a:gd name="connsiteY50" fmla="*/ 4749271 h 6172201"/>
              <a:gd name="connsiteX51" fmla="*/ 2217894 w 6172200"/>
              <a:gd name="connsiteY51" fmla="*/ 4745928 h 6172201"/>
              <a:gd name="connsiteX52" fmla="*/ 2214103 w 6172200"/>
              <a:gd name="connsiteY52" fmla="*/ 4741938 h 6172201"/>
              <a:gd name="connsiteX53" fmla="*/ 1974051 w 6172200"/>
              <a:gd name="connsiteY53" fmla="*/ 4408481 h 6172201"/>
              <a:gd name="connsiteX54" fmla="*/ 4272288 w 6172200"/>
              <a:gd name="connsiteY54" fmla="*/ 4272288 h 6172201"/>
              <a:gd name="connsiteX55" fmla="*/ 4257150 w 6172200"/>
              <a:gd name="connsiteY55" fmla="*/ 4303534 h 6172201"/>
              <a:gd name="connsiteX56" fmla="*/ 4038623 w 6172200"/>
              <a:gd name="connsiteY56" fmla="*/ 4641882 h 6172201"/>
              <a:gd name="connsiteX57" fmla="*/ 3949896 w 6172200"/>
              <a:gd name="connsiteY57" fmla="*/ 4746626 h 6172201"/>
              <a:gd name="connsiteX58" fmla="*/ 3844133 w 6172200"/>
              <a:gd name="connsiteY58" fmla="*/ 4748631 h 6172201"/>
              <a:gd name="connsiteX59" fmla="*/ 3293439 w 6172200"/>
              <a:gd name="connsiteY59" fmla="*/ 4620476 h 6172201"/>
              <a:gd name="connsiteX60" fmla="*/ 3171629 w 6172200"/>
              <a:gd name="connsiteY60" fmla="*/ 4555645 h 6172201"/>
              <a:gd name="connsiteX61" fmla="*/ 3305284 w 6172200"/>
              <a:gd name="connsiteY61" fmla="*/ 4550140 h 6172201"/>
              <a:gd name="connsiteX62" fmla="*/ 4119652 w 6172200"/>
              <a:gd name="connsiteY62" fmla="*/ 4346235 h 6172201"/>
              <a:gd name="connsiteX63" fmla="*/ 3714228 w 6172200"/>
              <a:gd name="connsiteY63" fmla="*/ 3714227 h 6172201"/>
              <a:gd name="connsiteX64" fmla="*/ 3642611 w 6172200"/>
              <a:gd name="connsiteY64" fmla="*/ 3878867 h 6172201"/>
              <a:gd name="connsiteX65" fmla="*/ 3146270 w 6172200"/>
              <a:gd name="connsiteY65" fmla="*/ 4465228 h 6172201"/>
              <a:gd name="connsiteX66" fmla="*/ 3085888 w 6172200"/>
              <a:gd name="connsiteY66" fmla="*/ 4504586 h 6172201"/>
              <a:gd name="connsiteX67" fmla="*/ 2986216 w 6172200"/>
              <a:gd name="connsiteY67" fmla="*/ 4435442 h 6172201"/>
              <a:gd name="connsiteX68" fmla="*/ 2496136 w 6172200"/>
              <a:gd name="connsiteY68" fmla="*/ 3809115 h 6172201"/>
              <a:gd name="connsiteX69" fmla="*/ 2458848 w 6172200"/>
              <a:gd name="connsiteY69" fmla="*/ 3714608 h 6172201"/>
              <a:gd name="connsiteX70" fmla="*/ 2476257 w 6172200"/>
              <a:gd name="connsiteY70" fmla="*/ 3722181 h 6172201"/>
              <a:gd name="connsiteX71" fmla="*/ 3086100 w 6172200"/>
              <a:gd name="connsiteY71" fmla="*/ 3829702 h 6172201"/>
              <a:gd name="connsiteX72" fmla="*/ 3695943 w 6172200"/>
              <a:gd name="connsiteY72" fmla="*/ 3722181 h 6172201"/>
              <a:gd name="connsiteX73" fmla="*/ 1616017 w 6172200"/>
              <a:gd name="connsiteY73" fmla="*/ 3172641 h 6172201"/>
              <a:gd name="connsiteX74" fmla="*/ 1617612 w 6172200"/>
              <a:gd name="connsiteY74" fmla="*/ 3244942 h 6172201"/>
              <a:gd name="connsiteX75" fmla="*/ 1876322 w 6172200"/>
              <a:gd name="connsiteY75" fmla="*/ 4228680 h 6172201"/>
              <a:gd name="connsiteX76" fmla="*/ 1900065 w 6172200"/>
              <a:gd name="connsiteY76" fmla="*/ 4272362 h 6172201"/>
              <a:gd name="connsiteX77" fmla="*/ 1868666 w 6172200"/>
              <a:gd name="connsiteY77" fmla="*/ 4257150 h 6172201"/>
              <a:gd name="connsiteX78" fmla="*/ 1530319 w 6172200"/>
              <a:gd name="connsiteY78" fmla="*/ 4038623 h 6172201"/>
              <a:gd name="connsiteX79" fmla="*/ 1425574 w 6172200"/>
              <a:gd name="connsiteY79" fmla="*/ 3949896 h 6172201"/>
              <a:gd name="connsiteX80" fmla="*/ 1423569 w 6172200"/>
              <a:gd name="connsiteY80" fmla="*/ 3844133 h 6172201"/>
              <a:gd name="connsiteX81" fmla="*/ 1551725 w 6172200"/>
              <a:gd name="connsiteY81" fmla="*/ 3293439 h 6172201"/>
              <a:gd name="connsiteX82" fmla="*/ 4555819 w 6172200"/>
              <a:gd name="connsiteY82" fmla="*/ 3167422 h 6172201"/>
              <a:gd name="connsiteX83" fmla="*/ 4566343 w 6172200"/>
              <a:gd name="connsiteY83" fmla="*/ 3184974 h 6172201"/>
              <a:gd name="connsiteX84" fmla="*/ 4748631 w 6172200"/>
              <a:gd name="connsiteY84" fmla="*/ 3940762 h 6172201"/>
              <a:gd name="connsiteX85" fmla="*/ 4747955 w 6172200"/>
              <a:gd name="connsiteY85" fmla="*/ 3948769 h 6172201"/>
              <a:gd name="connsiteX86" fmla="*/ 4641881 w 6172200"/>
              <a:gd name="connsiteY86" fmla="*/ 4038623 h 6172201"/>
              <a:gd name="connsiteX87" fmla="*/ 4303534 w 6172200"/>
              <a:gd name="connsiteY87" fmla="*/ 4257150 h 6172201"/>
              <a:gd name="connsiteX88" fmla="*/ 4272288 w 6172200"/>
              <a:gd name="connsiteY88" fmla="*/ 4272288 h 6172201"/>
              <a:gd name="connsiteX89" fmla="*/ 4346235 w 6172200"/>
              <a:gd name="connsiteY89" fmla="*/ 4119652 h 6172201"/>
              <a:gd name="connsiteX90" fmla="*/ 4550140 w 6172200"/>
              <a:gd name="connsiteY90" fmla="*/ 3305284 h 6172201"/>
              <a:gd name="connsiteX91" fmla="*/ 800780 w 6172200"/>
              <a:gd name="connsiteY91" fmla="*/ 3086212 h 6172201"/>
              <a:gd name="connsiteX92" fmla="*/ 832467 w 6172200"/>
              <a:gd name="connsiteY92" fmla="*/ 3166902 h 6172201"/>
              <a:gd name="connsiteX93" fmla="*/ 1356631 w 6172200"/>
              <a:gd name="connsiteY93" fmla="*/ 3891494 h 6172201"/>
              <a:gd name="connsiteX94" fmla="*/ 1425574 w 6172200"/>
              <a:gd name="connsiteY94" fmla="*/ 3949896 h 6172201"/>
              <a:gd name="connsiteX95" fmla="*/ 1426394 w 6172200"/>
              <a:gd name="connsiteY95" fmla="*/ 3993118 h 6172201"/>
              <a:gd name="connsiteX96" fmla="*/ 1547153 w 6172200"/>
              <a:gd name="connsiteY96" fmla="*/ 4480825 h 6172201"/>
              <a:gd name="connsiteX97" fmla="*/ 1596881 w 6172200"/>
              <a:gd name="connsiteY97" fmla="*/ 4578562 h 6172201"/>
              <a:gd name="connsiteX98" fmla="*/ 1573891 w 6172200"/>
              <a:gd name="connsiteY98" fmla="*/ 4567322 h 6172201"/>
              <a:gd name="connsiteX99" fmla="*/ 757204 w 6172200"/>
              <a:gd name="connsiteY99" fmla="*/ 3400942 h 6172201"/>
              <a:gd name="connsiteX100" fmla="*/ 738178 w 6172200"/>
              <a:gd name="connsiteY100" fmla="*/ 3258183 h 6172201"/>
              <a:gd name="connsiteX101" fmla="*/ 765781 w 6172200"/>
              <a:gd name="connsiteY101" fmla="*/ 3169637 h 6172201"/>
              <a:gd name="connsiteX102" fmla="*/ 5372231 w 6172200"/>
              <a:gd name="connsiteY102" fmla="*/ 3084145 h 6172201"/>
              <a:gd name="connsiteX103" fmla="*/ 5381242 w 6172200"/>
              <a:gd name="connsiteY103" fmla="*/ 3103984 h 6172201"/>
              <a:gd name="connsiteX104" fmla="*/ 5433163 w 6172200"/>
              <a:gd name="connsiteY104" fmla="*/ 3258070 h 6172201"/>
              <a:gd name="connsiteX105" fmla="*/ 5430243 w 6172200"/>
              <a:gd name="connsiteY105" fmla="*/ 3297895 h 6172201"/>
              <a:gd name="connsiteX106" fmla="*/ 5150068 w 6172200"/>
              <a:gd name="connsiteY106" fmla="*/ 4058426 h 6172201"/>
              <a:gd name="connsiteX107" fmla="*/ 4633163 w 6172200"/>
              <a:gd name="connsiteY107" fmla="*/ 4547539 h 6172201"/>
              <a:gd name="connsiteX108" fmla="*/ 4575580 w 6172200"/>
              <a:gd name="connsiteY108" fmla="*/ 4576837 h 6172201"/>
              <a:gd name="connsiteX109" fmla="*/ 4635959 w 6172200"/>
              <a:gd name="connsiteY109" fmla="*/ 4455850 h 6172201"/>
              <a:gd name="connsiteX110" fmla="*/ 4736051 w 6172200"/>
              <a:gd name="connsiteY110" fmla="*/ 4089846 h 6172201"/>
              <a:gd name="connsiteX111" fmla="*/ 4747955 w 6172200"/>
              <a:gd name="connsiteY111" fmla="*/ 3948769 h 6172201"/>
              <a:gd name="connsiteX112" fmla="*/ 4815570 w 6172200"/>
              <a:gd name="connsiteY112" fmla="*/ 3891494 h 6172201"/>
              <a:gd name="connsiteX113" fmla="*/ 5339733 w 6172200"/>
              <a:gd name="connsiteY113" fmla="*/ 3166902 h 6172201"/>
              <a:gd name="connsiteX114" fmla="*/ 4555786 w 6172200"/>
              <a:gd name="connsiteY114" fmla="*/ 3003984 h 6172201"/>
              <a:gd name="connsiteX115" fmla="*/ 4559169 w 6172200"/>
              <a:gd name="connsiteY115" fmla="*/ 3086100 h 6172201"/>
              <a:gd name="connsiteX116" fmla="*/ 4555819 w 6172200"/>
              <a:gd name="connsiteY116" fmla="*/ 3167422 h 6172201"/>
              <a:gd name="connsiteX117" fmla="*/ 4507240 w 6172200"/>
              <a:gd name="connsiteY117" fmla="*/ 3086404 h 6172201"/>
              <a:gd name="connsiteX118" fmla="*/ 4505663 w 6172200"/>
              <a:gd name="connsiteY118" fmla="*/ 3084236 h 6172201"/>
              <a:gd name="connsiteX119" fmla="*/ 4548536 w 6172200"/>
              <a:gd name="connsiteY119" fmla="*/ 3018463 h 6172201"/>
              <a:gd name="connsiteX120" fmla="*/ 1615201 w 6172200"/>
              <a:gd name="connsiteY120" fmla="*/ 3001560 h 6172201"/>
              <a:gd name="connsiteX121" fmla="*/ 1623665 w 6172200"/>
              <a:gd name="connsiteY121" fmla="*/ 3018463 h 6172201"/>
              <a:gd name="connsiteX122" fmla="*/ 1667614 w 6172200"/>
              <a:gd name="connsiteY122" fmla="*/ 3085888 h 6172201"/>
              <a:gd name="connsiteX123" fmla="*/ 1644311 w 6172200"/>
              <a:gd name="connsiteY123" fmla="*/ 3119479 h 6172201"/>
              <a:gd name="connsiteX124" fmla="*/ 1616017 w 6172200"/>
              <a:gd name="connsiteY124" fmla="*/ 3172641 h 6172201"/>
              <a:gd name="connsiteX125" fmla="*/ 1613075 w 6172200"/>
              <a:gd name="connsiteY125" fmla="*/ 3039296 h 6172201"/>
              <a:gd name="connsiteX126" fmla="*/ 3714555 w 6172200"/>
              <a:gd name="connsiteY126" fmla="*/ 2458725 h 6172201"/>
              <a:gd name="connsiteX127" fmla="*/ 3766732 w 6172200"/>
              <a:gd name="connsiteY127" fmla="*/ 2477741 h 6172201"/>
              <a:gd name="connsiteX128" fmla="*/ 4058425 w 6172200"/>
              <a:gd name="connsiteY128" fmla="*/ 2634828 h 6172201"/>
              <a:gd name="connsiteX129" fmla="*/ 4415964 w 6172200"/>
              <a:gd name="connsiteY129" fmla="*/ 2960853 h 6172201"/>
              <a:gd name="connsiteX130" fmla="*/ 4505663 w 6172200"/>
              <a:gd name="connsiteY130" fmla="*/ 3084236 h 6172201"/>
              <a:gd name="connsiteX131" fmla="*/ 4465227 w 6172200"/>
              <a:gd name="connsiteY131" fmla="*/ 3146270 h 6172201"/>
              <a:gd name="connsiteX132" fmla="*/ 3878866 w 6172200"/>
              <a:gd name="connsiteY132" fmla="*/ 3642611 h 6172201"/>
              <a:gd name="connsiteX133" fmla="*/ 3714228 w 6172200"/>
              <a:gd name="connsiteY133" fmla="*/ 3714227 h 6172201"/>
              <a:gd name="connsiteX134" fmla="*/ 3722181 w 6172200"/>
              <a:gd name="connsiteY134" fmla="*/ 3695943 h 6172201"/>
              <a:gd name="connsiteX135" fmla="*/ 3829702 w 6172200"/>
              <a:gd name="connsiteY135" fmla="*/ 3086100 h 6172201"/>
              <a:gd name="connsiteX136" fmla="*/ 3722181 w 6172200"/>
              <a:gd name="connsiteY136" fmla="*/ 2476258 h 6172201"/>
              <a:gd name="connsiteX137" fmla="*/ 2458404 w 6172200"/>
              <a:gd name="connsiteY137" fmla="*/ 2458528 h 6172201"/>
              <a:gd name="connsiteX138" fmla="*/ 2421882 w 6172200"/>
              <a:gd name="connsiteY138" fmla="*/ 2558742 h 6172201"/>
              <a:gd name="connsiteX139" fmla="*/ 2437838 w 6172200"/>
              <a:gd name="connsiteY139" fmla="*/ 3661359 h 6172201"/>
              <a:gd name="connsiteX140" fmla="*/ 2458848 w 6172200"/>
              <a:gd name="connsiteY140" fmla="*/ 3714608 h 6172201"/>
              <a:gd name="connsiteX141" fmla="*/ 2293334 w 6172200"/>
              <a:gd name="connsiteY141" fmla="*/ 3642611 h 6172201"/>
              <a:gd name="connsiteX142" fmla="*/ 1706972 w 6172200"/>
              <a:gd name="connsiteY142" fmla="*/ 3146270 h 6172201"/>
              <a:gd name="connsiteX143" fmla="*/ 1667614 w 6172200"/>
              <a:gd name="connsiteY143" fmla="*/ 3085888 h 6172201"/>
              <a:gd name="connsiteX144" fmla="*/ 1736759 w 6172200"/>
              <a:gd name="connsiteY144" fmla="*/ 2986216 h 6172201"/>
              <a:gd name="connsiteX145" fmla="*/ 2363085 w 6172200"/>
              <a:gd name="connsiteY145" fmla="*/ 2496136 h 6172201"/>
              <a:gd name="connsiteX146" fmla="*/ 4272879 w 6172200"/>
              <a:gd name="connsiteY146" fmla="*/ 1901133 h 6172201"/>
              <a:gd name="connsiteX147" fmla="*/ 4332501 w 6172200"/>
              <a:gd name="connsiteY147" fmla="*/ 1930902 h 6172201"/>
              <a:gd name="connsiteX148" fmla="*/ 4515990 w 6172200"/>
              <a:gd name="connsiteY148" fmla="*/ 2043006 h 6172201"/>
              <a:gd name="connsiteX149" fmla="*/ 4711493 w 6172200"/>
              <a:gd name="connsiteY149" fmla="*/ 2188815 h 6172201"/>
              <a:gd name="connsiteX150" fmla="*/ 4746065 w 6172200"/>
              <a:gd name="connsiteY150" fmla="*/ 2220429 h 6172201"/>
              <a:gd name="connsiteX151" fmla="*/ 4749271 w 6172200"/>
              <a:gd name="connsiteY151" fmla="*/ 2279584 h 6172201"/>
              <a:gd name="connsiteX152" fmla="*/ 4633908 w 6172200"/>
              <a:gd name="connsiteY152" fmla="*/ 2847974 h 6172201"/>
              <a:gd name="connsiteX153" fmla="*/ 4555786 w 6172200"/>
              <a:gd name="connsiteY153" fmla="*/ 3003984 h 6172201"/>
              <a:gd name="connsiteX154" fmla="*/ 4550140 w 6172200"/>
              <a:gd name="connsiteY154" fmla="*/ 2866917 h 6172201"/>
              <a:gd name="connsiteX155" fmla="*/ 4346235 w 6172200"/>
              <a:gd name="connsiteY155" fmla="*/ 2052549 h 6172201"/>
              <a:gd name="connsiteX156" fmla="*/ 1901106 w 6172200"/>
              <a:gd name="connsiteY156" fmla="*/ 1899376 h 6172201"/>
              <a:gd name="connsiteX157" fmla="*/ 1835984 w 6172200"/>
              <a:gd name="connsiteY157" fmla="*/ 2029802 h 6172201"/>
              <a:gd name="connsiteX158" fmla="*/ 1624679 w 6172200"/>
              <a:gd name="connsiteY158" fmla="*/ 2833366 h 6172201"/>
              <a:gd name="connsiteX159" fmla="*/ 1615201 w 6172200"/>
              <a:gd name="connsiteY159" fmla="*/ 3001560 h 6172201"/>
              <a:gd name="connsiteX160" fmla="*/ 1538293 w 6172200"/>
              <a:gd name="connsiteY160" fmla="*/ 2847974 h 6172201"/>
              <a:gd name="connsiteX161" fmla="*/ 1422929 w 6172200"/>
              <a:gd name="connsiteY161" fmla="*/ 2279584 h 6172201"/>
              <a:gd name="connsiteX162" fmla="*/ 1426272 w 6172200"/>
              <a:gd name="connsiteY162" fmla="*/ 2217894 h 6172201"/>
              <a:gd name="connsiteX163" fmla="*/ 1430263 w 6172200"/>
              <a:gd name="connsiteY163" fmla="*/ 2214103 h 6172201"/>
              <a:gd name="connsiteX164" fmla="*/ 1763720 w 6172200"/>
              <a:gd name="connsiteY164" fmla="*/ 1974051 h 6172201"/>
              <a:gd name="connsiteX165" fmla="*/ 3084236 w 6172200"/>
              <a:gd name="connsiteY165" fmla="*/ 1666538 h 6172201"/>
              <a:gd name="connsiteX166" fmla="*/ 3146270 w 6172200"/>
              <a:gd name="connsiteY166" fmla="*/ 1706973 h 6172201"/>
              <a:gd name="connsiteX167" fmla="*/ 3642611 w 6172200"/>
              <a:gd name="connsiteY167" fmla="*/ 2293335 h 6172201"/>
              <a:gd name="connsiteX168" fmla="*/ 3714555 w 6172200"/>
              <a:gd name="connsiteY168" fmla="*/ 2458725 h 6172201"/>
              <a:gd name="connsiteX169" fmla="*/ 3613459 w 6172200"/>
              <a:gd name="connsiteY169" fmla="*/ 2421882 h 6172201"/>
              <a:gd name="connsiteX170" fmla="*/ 2510841 w 6172200"/>
              <a:gd name="connsiteY170" fmla="*/ 2437838 h 6172201"/>
              <a:gd name="connsiteX171" fmla="*/ 2458404 w 6172200"/>
              <a:gd name="connsiteY171" fmla="*/ 2458528 h 6172201"/>
              <a:gd name="connsiteX172" fmla="*/ 2477741 w 6172200"/>
              <a:gd name="connsiteY172" fmla="*/ 2405469 h 6172201"/>
              <a:gd name="connsiteX173" fmla="*/ 2634828 w 6172200"/>
              <a:gd name="connsiteY173" fmla="*/ 2113775 h 6172201"/>
              <a:gd name="connsiteX174" fmla="*/ 2960853 w 6172200"/>
              <a:gd name="connsiteY174" fmla="*/ 1756237 h 6172201"/>
              <a:gd name="connsiteX175" fmla="*/ 3132904 w 6172200"/>
              <a:gd name="connsiteY175" fmla="*/ 1613075 h 6172201"/>
              <a:gd name="connsiteX176" fmla="*/ 3169498 w 6172200"/>
              <a:gd name="connsiteY176" fmla="*/ 1615137 h 6172201"/>
              <a:gd name="connsiteX177" fmla="*/ 3086404 w 6172200"/>
              <a:gd name="connsiteY177" fmla="*/ 1664961 h 6172201"/>
              <a:gd name="connsiteX178" fmla="*/ 3084236 w 6172200"/>
              <a:gd name="connsiteY178" fmla="*/ 1666538 h 6172201"/>
              <a:gd name="connsiteX179" fmla="*/ 3018463 w 6172200"/>
              <a:gd name="connsiteY179" fmla="*/ 1623665 h 6172201"/>
              <a:gd name="connsiteX180" fmla="*/ 3003036 w 6172200"/>
              <a:gd name="connsiteY180" fmla="*/ 1615940 h 6172201"/>
              <a:gd name="connsiteX181" fmla="*/ 4578949 w 6172200"/>
              <a:gd name="connsiteY181" fmla="*/ 1597674 h 6172201"/>
              <a:gd name="connsiteX182" fmla="*/ 4631224 w 6172200"/>
              <a:gd name="connsiteY182" fmla="*/ 1623762 h 6172201"/>
              <a:gd name="connsiteX183" fmla="*/ 4798680 w 6172200"/>
              <a:gd name="connsiteY183" fmla="*/ 1736760 h 6172201"/>
              <a:gd name="connsiteX184" fmla="*/ 5422522 w 6172200"/>
              <a:gd name="connsiteY184" fmla="*/ 2819510 h 6172201"/>
              <a:gd name="connsiteX185" fmla="*/ 5433090 w 6172200"/>
              <a:gd name="connsiteY185" fmla="*/ 2919183 h 6172201"/>
              <a:gd name="connsiteX186" fmla="*/ 5421979 w 6172200"/>
              <a:gd name="connsiteY186" fmla="*/ 2957464 h 6172201"/>
              <a:gd name="connsiteX187" fmla="*/ 5372231 w 6172200"/>
              <a:gd name="connsiteY187" fmla="*/ 3084145 h 6172201"/>
              <a:gd name="connsiteX188" fmla="*/ 5289257 w 6172200"/>
              <a:gd name="connsiteY188" fmla="*/ 2901465 h 6172201"/>
              <a:gd name="connsiteX189" fmla="*/ 4886850 w 6172200"/>
              <a:gd name="connsiteY189" fmla="*/ 2349165 h 6172201"/>
              <a:gd name="connsiteX190" fmla="*/ 4746065 w 6172200"/>
              <a:gd name="connsiteY190" fmla="*/ 2220429 h 6172201"/>
              <a:gd name="connsiteX191" fmla="*/ 4740684 w 6172200"/>
              <a:gd name="connsiteY191" fmla="*/ 2121095 h 6172201"/>
              <a:gd name="connsiteX192" fmla="*/ 4630157 w 6172200"/>
              <a:gd name="connsiteY192" fmla="*/ 1702409 h 6172201"/>
              <a:gd name="connsiteX193" fmla="*/ 1594703 w 6172200"/>
              <a:gd name="connsiteY193" fmla="*/ 1594704 h 6172201"/>
              <a:gd name="connsiteX194" fmla="*/ 1542043 w 6172200"/>
              <a:gd name="connsiteY194" fmla="*/ 1702409 h 6172201"/>
              <a:gd name="connsiteX195" fmla="*/ 1431516 w 6172200"/>
              <a:gd name="connsiteY195" fmla="*/ 2121095 h 6172201"/>
              <a:gd name="connsiteX196" fmla="*/ 1426272 w 6172200"/>
              <a:gd name="connsiteY196" fmla="*/ 2217894 h 6172201"/>
              <a:gd name="connsiteX197" fmla="*/ 1258218 w 6172200"/>
              <a:gd name="connsiteY197" fmla="*/ 2377540 h 6172201"/>
              <a:gd name="connsiteX198" fmla="*/ 1101776 w 6172200"/>
              <a:gd name="connsiteY198" fmla="*/ 2559754 h 6172201"/>
              <a:gd name="connsiteX199" fmla="*/ 853917 w 6172200"/>
              <a:gd name="connsiteY199" fmla="*/ 2959556 h 6172201"/>
              <a:gd name="connsiteX200" fmla="*/ 800780 w 6172200"/>
              <a:gd name="connsiteY200" fmla="*/ 3086212 h 6172201"/>
              <a:gd name="connsiteX201" fmla="*/ 750221 w 6172200"/>
              <a:gd name="connsiteY201" fmla="*/ 2957464 h 6172201"/>
              <a:gd name="connsiteX202" fmla="*/ 737999 w 6172200"/>
              <a:gd name="connsiteY202" fmla="*/ 2915356 h 6172201"/>
              <a:gd name="connsiteX203" fmla="*/ 757204 w 6172200"/>
              <a:gd name="connsiteY203" fmla="*/ 2771258 h 6172201"/>
              <a:gd name="connsiteX204" fmla="*/ 1573891 w 6172200"/>
              <a:gd name="connsiteY204" fmla="*/ 1604880 h 6172201"/>
              <a:gd name="connsiteX205" fmla="*/ 3940762 w 6172200"/>
              <a:gd name="connsiteY205" fmla="*/ 1423569 h 6172201"/>
              <a:gd name="connsiteX206" fmla="*/ 3948769 w 6172200"/>
              <a:gd name="connsiteY206" fmla="*/ 1424246 h 6172201"/>
              <a:gd name="connsiteX207" fmla="*/ 4038623 w 6172200"/>
              <a:gd name="connsiteY207" fmla="*/ 1530320 h 6172201"/>
              <a:gd name="connsiteX208" fmla="*/ 4257150 w 6172200"/>
              <a:gd name="connsiteY208" fmla="*/ 1868667 h 6172201"/>
              <a:gd name="connsiteX209" fmla="*/ 4272879 w 6172200"/>
              <a:gd name="connsiteY209" fmla="*/ 1901133 h 6172201"/>
              <a:gd name="connsiteX210" fmla="*/ 4142398 w 6172200"/>
              <a:gd name="connsiteY210" fmla="*/ 1835984 h 6172201"/>
              <a:gd name="connsiteX211" fmla="*/ 3338835 w 6172200"/>
              <a:gd name="connsiteY211" fmla="*/ 1624678 h 6172201"/>
              <a:gd name="connsiteX212" fmla="*/ 3169498 w 6172200"/>
              <a:gd name="connsiteY212" fmla="*/ 1615137 h 6172201"/>
              <a:gd name="connsiteX213" fmla="*/ 3184974 w 6172200"/>
              <a:gd name="connsiteY213" fmla="*/ 1605857 h 6172201"/>
              <a:gd name="connsiteX214" fmla="*/ 3940762 w 6172200"/>
              <a:gd name="connsiteY214" fmla="*/ 1423569 h 6172201"/>
              <a:gd name="connsiteX215" fmla="*/ 2279584 w 6172200"/>
              <a:gd name="connsiteY215" fmla="*/ 1422930 h 6172201"/>
              <a:gd name="connsiteX216" fmla="*/ 2847975 w 6172200"/>
              <a:gd name="connsiteY216" fmla="*/ 1538292 h 6172201"/>
              <a:gd name="connsiteX217" fmla="*/ 3003036 w 6172200"/>
              <a:gd name="connsiteY217" fmla="*/ 1615940 h 6172201"/>
              <a:gd name="connsiteX218" fmla="*/ 2927258 w 6172200"/>
              <a:gd name="connsiteY218" fmla="*/ 1617612 h 6172201"/>
              <a:gd name="connsiteX219" fmla="*/ 1943520 w 6172200"/>
              <a:gd name="connsiteY219" fmla="*/ 1876322 h 6172201"/>
              <a:gd name="connsiteX220" fmla="*/ 1901106 w 6172200"/>
              <a:gd name="connsiteY220" fmla="*/ 1899376 h 6172201"/>
              <a:gd name="connsiteX221" fmla="*/ 1930903 w 6172200"/>
              <a:gd name="connsiteY221" fmla="*/ 1839699 h 6172201"/>
              <a:gd name="connsiteX222" fmla="*/ 2043006 w 6172200"/>
              <a:gd name="connsiteY222" fmla="*/ 1656211 h 6172201"/>
              <a:gd name="connsiteX223" fmla="*/ 2188815 w 6172200"/>
              <a:gd name="connsiteY223" fmla="*/ 1460707 h 6172201"/>
              <a:gd name="connsiteX224" fmla="*/ 2220429 w 6172200"/>
              <a:gd name="connsiteY224" fmla="*/ 1426135 h 6172201"/>
              <a:gd name="connsiteX225" fmla="*/ 5135718 w 6172200"/>
              <a:gd name="connsiteY225" fmla="*/ 1038015 h 6172201"/>
              <a:gd name="connsiteX226" fmla="*/ 5225142 w 6172200"/>
              <a:gd name="connsiteY226" fmla="*/ 1101776 h 6172201"/>
              <a:gd name="connsiteX227" fmla="*/ 5741888 w 6172200"/>
              <a:gd name="connsiteY227" fmla="*/ 4515991 h 6172201"/>
              <a:gd name="connsiteX228" fmla="*/ 5217282 w 6172200"/>
              <a:gd name="connsiteY228" fmla="*/ 5077292 h 6172201"/>
              <a:gd name="connsiteX229" fmla="*/ 5134188 w 6172200"/>
              <a:gd name="connsiteY229" fmla="*/ 5135713 h 6172201"/>
              <a:gd name="connsiteX230" fmla="*/ 5174655 w 6172200"/>
              <a:gd name="connsiteY230" fmla="*/ 5078959 h 6172201"/>
              <a:gd name="connsiteX231" fmla="*/ 5530998 w 6172200"/>
              <a:gd name="connsiteY231" fmla="*/ 3963498 h 6172201"/>
              <a:gd name="connsiteX232" fmla="*/ 5451687 w 6172200"/>
              <a:gd name="connsiteY232" fmla="*/ 3313047 h 6172201"/>
              <a:gd name="connsiteX233" fmla="*/ 5433163 w 6172200"/>
              <a:gd name="connsiteY233" fmla="*/ 3258070 h 6172201"/>
              <a:gd name="connsiteX234" fmla="*/ 5441968 w 6172200"/>
              <a:gd name="connsiteY234" fmla="*/ 3137939 h 6172201"/>
              <a:gd name="connsiteX235" fmla="*/ 5439336 w 6172200"/>
              <a:gd name="connsiteY235" fmla="*/ 2978088 h 6172201"/>
              <a:gd name="connsiteX236" fmla="*/ 5433090 w 6172200"/>
              <a:gd name="connsiteY236" fmla="*/ 2919183 h 6172201"/>
              <a:gd name="connsiteX237" fmla="*/ 5469308 w 6172200"/>
              <a:gd name="connsiteY237" fmla="*/ 2794400 h 6172201"/>
              <a:gd name="connsiteX238" fmla="*/ 5531939 w 6172200"/>
              <a:gd name="connsiteY238" fmla="*/ 2279584 h 6172201"/>
              <a:gd name="connsiteX239" fmla="*/ 5236740 w 6172200"/>
              <a:gd name="connsiteY239" fmla="*/ 1192999 h 6172201"/>
              <a:gd name="connsiteX240" fmla="*/ 1037088 w 6172200"/>
              <a:gd name="connsiteY240" fmla="*/ 1037087 h 6172201"/>
              <a:gd name="connsiteX241" fmla="*/ 935461 w 6172200"/>
              <a:gd name="connsiteY241" fmla="*/ 1192999 h 6172201"/>
              <a:gd name="connsiteX242" fmla="*/ 640261 w 6172200"/>
              <a:gd name="connsiteY242" fmla="*/ 2279584 h 6172201"/>
              <a:gd name="connsiteX243" fmla="*/ 702891 w 6172200"/>
              <a:gd name="connsiteY243" fmla="*/ 2794400 h 6172201"/>
              <a:gd name="connsiteX244" fmla="*/ 737999 w 6172200"/>
              <a:gd name="connsiteY244" fmla="*/ 2915356 h 6172201"/>
              <a:gd name="connsiteX245" fmla="*/ 736508 w 6172200"/>
              <a:gd name="connsiteY245" fmla="*/ 2926543 h 6172201"/>
              <a:gd name="connsiteX246" fmla="*/ 729467 w 6172200"/>
              <a:gd name="connsiteY246" fmla="*/ 3086100 h 6172201"/>
              <a:gd name="connsiteX247" fmla="*/ 736508 w 6172200"/>
              <a:gd name="connsiteY247" fmla="*/ 3245657 h 6172201"/>
              <a:gd name="connsiteX248" fmla="*/ 738178 w 6172200"/>
              <a:gd name="connsiteY248" fmla="*/ 3258183 h 6172201"/>
              <a:gd name="connsiteX249" fmla="*/ 711480 w 6172200"/>
              <a:gd name="connsiteY249" fmla="*/ 3343826 h 6172201"/>
              <a:gd name="connsiteX250" fmla="*/ 988493 w 6172200"/>
              <a:gd name="connsiteY250" fmla="*/ 5065926 h 6172201"/>
              <a:gd name="connsiteX251" fmla="*/ 1037179 w 6172200"/>
              <a:gd name="connsiteY251" fmla="*/ 5135173 h 6172201"/>
              <a:gd name="connsiteX252" fmla="*/ 1005047 w 6172200"/>
              <a:gd name="connsiteY252" fmla="*/ 5114228 h 6172201"/>
              <a:gd name="connsiteX253" fmla="*/ 0 w 6172200"/>
              <a:gd name="connsiteY253" fmla="*/ 3086100 h 6172201"/>
              <a:gd name="connsiteX254" fmla="*/ 1005047 w 6172200"/>
              <a:gd name="connsiteY254" fmla="*/ 1057972 h 6172201"/>
              <a:gd name="connsiteX255" fmla="*/ 3259931 w 6172200"/>
              <a:gd name="connsiteY255" fmla="*/ 738411 h 6172201"/>
              <a:gd name="connsiteX256" fmla="*/ 3400942 w 6172200"/>
              <a:gd name="connsiteY256" fmla="*/ 757204 h 6172201"/>
              <a:gd name="connsiteX257" fmla="*/ 4567321 w 6172200"/>
              <a:gd name="connsiteY257" fmla="*/ 1573891 h 6172201"/>
              <a:gd name="connsiteX258" fmla="*/ 4578949 w 6172200"/>
              <a:gd name="connsiteY258" fmla="*/ 1597674 h 6172201"/>
              <a:gd name="connsiteX259" fmla="*/ 4455850 w 6172200"/>
              <a:gd name="connsiteY259" fmla="*/ 1536241 h 6172201"/>
              <a:gd name="connsiteX260" fmla="*/ 4089846 w 6172200"/>
              <a:gd name="connsiteY260" fmla="*/ 1436149 h 6172201"/>
              <a:gd name="connsiteX261" fmla="*/ 3948769 w 6172200"/>
              <a:gd name="connsiteY261" fmla="*/ 1424246 h 6172201"/>
              <a:gd name="connsiteX262" fmla="*/ 3891494 w 6172200"/>
              <a:gd name="connsiteY262" fmla="*/ 1356631 h 6172201"/>
              <a:gd name="connsiteX263" fmla="*/ 3166902 w 6172200"/>
              <a:gd name="connsiteY263" fmla="*/ 832467 h 6172201"/>
              <a:gd name="connsiteX264" fmla="*/ 3084145 w 6172200"/>
              <a:gd name="connsiteY264" fmla="*/ 799969 h 6172201"/>
              <a:gd name="connsiteX265" fmla="*/ 3103984 w 6172200"/>
              <a:gd name="connsiteY265" fmla="*/ 790958 h 6172201"/>
              <a:gd name="connsiteX266" fmla="*/ 2915356 w 6172200"/>
              <a:gd name="connsiteY266" fmla="*/ 737999 h 6172201"/>
              <a:gd name="connsiteX267" fmla="*/ 2957464 w 6172200"/>
              <a:gd name="connsiteY267" fmla="*/ 750221 h 6172201"/>
              <a:gd name="connsiteX268" fmla="*/ 3084145 w 6172200"/>
              <a:gd name="connsiteY268" fmla="*/ 799969 h 6172201"/>
              <a:gd name="connsiteX269" fmla="*/ 2901465 w 6172200"/>
              <a:gd name="connsiteY269" fmla="*/ 882944 h 6172201"/>
              <a:gd name="connsiteX270" fmla="*/ 2349165 w 6172200"/>
              <a:gd name="connsiteY270" fmla="*/ 1285351 h 6172201"/>
              <a:gd name="connsiteX271" fmla="*/ 2220429 w 6172200"/>
              <a:gd name="connsiteY271" fmla="*/ 1426135 h 6172201"/>
              <a:gd name="connsiteX272" fmla="*/ 2121095 w 6172200"/>
              <a:gd name="connsiteY272" fmla="*/ 1431517 h 6172201"/>
              <a:gd name="connsiteX273" fmla="*/ 1702409 w 6172200"/>
              <a:gd name="connsiteY273" fmla="*/ 1542044 h 6172201"/>
              <a:gd name="connsiteX274" fmla="*/ 1594703 w 6172200"/>
              <a:gd name="connsiteY274" fmla="*/ 1594704 h 6172201"/>
              <a:gd name="connsiteX275" fmla="*/ 1604879 w 6172200"/>
              <a:gd name="connsiteY275" fmla="*/ 1573891 h 6172201"/>
              <a:gd name="connsiteX276" fmla="*/ 2771258 w 6172200"/>
              <a:gd name="connsiteY276" fmla="*/ 757204 h 6172201"/>
              <a:gd name="connsiteX277" fmla="*/ 3086100 w 6172200"/>
              <a:gd name="connsiteY277" fmla="*/ 0 h 6172201"/>
              <a:gd name="connsiteX278" fmla="*/ 5114228 w 6172200"/>
              <a:gd name="connsiteY278" fmla="*/ 1005047 h 6172201"/>
              <a:gd name="connsiteX279" fmla="*/ 5135718 w 6172200"/>
              <a:gd name="connsiteY279" fmla="*/ 1038015 h 6172201"/>
              <a:gd name="connsiteX280" fmla="*/ 5078959 w 6172200"/>
              <a:gd name="connsiteY280" fmla="*/ 997545 h 6172201"/>
              <a:gd name="connsiteX281" fmla="*/ 3963498 w 6172200"/>
              <a:gd name="connsiteY281" fmla="*/ 641202 h 6172201"/>
              <a:gd name="connsiteX282" fmla="*/ 3313047 w 6172200"/>
              <a:gd name="connsiteY282" fmla="*/ 720513 h 6172201"/>
              <a:gd name="connsiteX283" fmla="*/ 3259931 w 6172200"/>
              <a:gd name="connsiteY283" fmla="*/ 738411 h 6172201"/>
              <a:gd name="connsiteX284" fmla="*/ 3245657 w 6172200"/>
              <a:gd name="connsiteY284" fmla="*/ 736508 h 6172201"/>
              <a:gd name="connsiteX285" fmla="*/ 3086100 w 6172200"/>
              <a:gd name="connsiteY285" fmla="*/ 729467 h 6172201"/>
              <a:gd name="connsiteX286" fmla="*/ 2926544 w 6172200"/>
              <a:gd name="connsiteY286" fmla="*/ 736508 h 6172201"/>
              <a:gd name="connsiteX287" fmla="*/ 2915356 w 6172200"/>
              <a:gd name="connsiteY287" fmla="*/ 737999 h 6172201"/>
              <a:gd name="connsiteX288" fmla="*/ 2794400 w 6172200"/>
              <a:gd name="connsiteY288" fmla="*/ 702892 h 6172201"/>
              <a:gd name="connsiteX289" fmla="*/ 2279584 w 6172200"/>
              <a:gd name="connsiteY289" fmla="*/ 640261 h 6172201"/>
              <a:gd name="connsiteX290" fmla="*/ 1192999 w 6172200"/>
              <a:gd name="connsiteY290" fmla="*/ 935461 h 6172201"/>
              <a:gd name="connsiteX291" fmla="*/ 1037088 w 6172200"/>
              <a:gd name="connsiteY291" fmla="*/ 1037087 h 6172201"/>
              <a:gd name="connsiteX292" fmla="*/ 1057972 w 6172200"/>
              <a:gd name="connsiteY292" fmla="*/ 1005047 h 6172201"/>
              <a:gd name="connsiteX293" fmla="*/ 3086100 w 6172200"/>
              <a:gd name="connsiteY293" fmla="*/ 0 h 61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6172200" h="6172201">
                <a:moveTo>
                  <a:pt x="1037179" y="5135173"/>
                </a:moveTo>
                <a:lnTo>
                  <a:pt x="1192999" y="5236740"/>
                </a:lnTo>
                <a:cubicBezTo>
                  <a:pt x="1516001" y="5425002"/>
                  <a:pt x="1886153" y="5531939"/>
                  <a:pt x="2279584" y="5531939"/>
                </a:cubicBezTo>
                <a:cubicBezTo>
                  <a:pt x="2456629" y="5531939"/>
                  <a:pt x="2628959" y="5510285"/>
                  <a:pt x="2794400" y="5469309"/>
                </a:cubicBezTo>
                <a:lnTo>
                  <a:pt x="2917965" y="5433444"/>
                </a:lnTo>
                <a:lnTo>
                  <a:pt x="3034262" y="5441969"/>
                </a:lnTo>
                <a:cubicBezTo>
                  <a:pt x="3087628" y="5443474"/>
                  <a:pt x="3140976" y="5442587"/>
                  <a:pt x="3194113" y="5439336"/>
                </a:cubicBezTo>
                <a:lnTo>
                  <a:pt x="3254640" y="5432918"/>
                </a:lnTo>
                <a:lnTo>
                  <a:pt x="3343827" y="5460721"/>
                </a:lnTo>
                <a:cubicBezTo>
                  <a:pt x="3928626" y="5616044"/>
                  <a:pt x="4550322" y="5515401"/>
                  <a:pt x="5065926" y="5183707"/>
                </a:cubicBezTo>
                <a:lnTo>
                  <a:pt x="5134188" y="5135713"/>
                </a:lnTo>
                <a:lnTo>
                  <a:pt x="5070425" y="5225142"/>
                </a:lnTo>
                <a:cubicBezTo>
                  <a:pt x="4280718" y="6246560"/>
                  <a:pt x="2752122" y="6477915"/>
                  <a:pt x="1656210" y="5741888"/>
                </a:cubicBezTo>
                <a:cubicBezTo>
                  <a:pt x="1433603" y="5592383"/>
                  <a:pt x="1245971" y="5414464"/>
                  <a:pt x="1094908" y="5217281"/>
                </a:cubicBezTo>
                <a:close/>
                <a:moveTo>
                  <a:pt x="1596881" y="4578562"/>
                </a:moveTo>
                <a:lnTo>
                  <a:pt x="1702409" y="4630158"/>
                </a:lnTo>
                <a:cubicBezTo>
                  <a:pt x="1834009" y="4686839"/>
                  <a:pt x="1974534" y="4724715"/>
                  <a:pt x="2121095" y="4740685"/>
                </a:cubicBezTo>
                <a:lnTo>
                  <a:pt x="2217894" y="4745928"/>
                </a:lnTo>
                <a:lnTo>
                  <a:pt x="2377540" y="4913982"/>
                </a:lnTo>
                <a:cubicBezTo>
                  <a:pt x="2435163" y="4968825"/>
                  <a:pt x="2495916" y="5021068"/>
                  <a:pt x="2559754" y="5070425"/>
                </a:cubicBezTo>
                <a:cubicBezTo>
                  <a:pt x="2687431" y="5169139"/>
                  <a:pt x="2821410" y="5251634"/>
                  <a:pt x="2959556" y="5318284"/>
                </a:cubicBezTo>
                <a:lnTo>
                  <a:pt x="3086212" y="5371420"/>
                </a:lnTo>
                <a:lnTo>
                  <a:pt x="2957464" y="5421979"/>
                </a:lnTo>
                <a:lnTo>
                  <a:pt x="2917965" y="5433444"/>
                </a:lnTo>
                <a:lnTo>
                  <a:pt x="2874305" y="5430244"/>
                </a:lnTo>
                <a:cubicBezTo>
                  <a:pt x="2608270" y="5398639"/>
                  <a:pt x="2346656" y="5306473"/>
                  <a:pt x="2113774" y="5150068"/>
                </a:cubicBezTo>
                <a:cubicBezTo>
                  <a:pt x="1904181" y="5009302"/>
                  <a:pt x="1740184" y="4831495"/>
                  <a:pt x="1624661" y="4633163"/>
                </a:cubicBezTo>
                <a:close/>
                <a:moveTo>
                  <a:pt x="4575580" y="4576837"/>
                </a:moveTo>
                <a:lnTo>
                  <a:pt x="4548438" y="4631224"/>
                </a:lnTo>
                <a:cubicBezTo>
                  <a:pt x="4515039" y="4688480"/>
                  <a:pt x="4477394" y="4744417"/>
                  <a:pt x="4435441" y="4798680"/>
                </a:cubicBezTo>
                <a:cubicBezTo>
                  <a:pt x="4166940" y="5145962"/>
                  <a:pt x="3772829" y="5358933"/>
                  <a:pt x="3352690" y="5422522"/>
                </a:cubicBezTo>
                <a:lnTo>
                  <a:pt x="3254640" y="5432918"/>
                </a:lnTo>
                <a:lnTo>
                  <a:pt x="3169637" y="5406420"/>
                </a:lnTo>
                <a:lnTo>
                  <a:pt x="3086212" y="5371420"/>
                </a:lnTo>
                <a:lnTo>
                  <a:pt x="3166902" y="5339733"/>
                </a:lnTo>
                <a:cubicBezTo>
                  <a:pt x="3439628" y="5215967"/>
                  <a:pt x="3685232" y="5036875"/>
                  <a:pt x="3891494" y="4815569"/>
                </a:cubicBezTo>
                <a:lnTo>
                  <a:pt x="3949896" y="4746626"/>
                </a:lnTo>
                <a:lnTo>
                  <a:pt x="3993118" y="4745806"/>
                </a:lnTo>
                <a:cubicBezTo>
                  <a:pt x="4160263" y="4734034"/>
                  <a:pt x="4325155" y="4693377"/>
                  <a:pt x="4480825" y="4625047"/>
                </a:cubicBezTo>
                <a:close/>
                <a:moveTo>
                  <a:pt x="3085888" y="4504586"/>
                </a:moveTo>
                <a:lnTo>
                  <a:pt x="3119479" y="4527889"/>
                </a:lnTo>
                <a:lnTo>
                  <a:pt x="3171629" y="4555645"/>
                </a:lnTo>
                <a:lnTo>
                  <a:pt x="3086100" y="4559169"/>
                </a:lnTo>
                <a:lnTo>
                  <a:pt x="3003984" y="4555786"/>
                </a:lnTo>
                <a:lnTo>
                  <a:pt x="3018463" y="4548535"/>
                </a:lnTo>
                <a:close/>
                <a:moveTo>
                  <a:pt x="1900065" y="4272362"/>
                </a:moveTo>
                <a:lnTo>
                  <a:pt x="2052549" y="4346235"/>
                </a:lnTo>
                <a:cubicBezTo>
                  <a:pt x="2303713" y="4455535"/>
                  <a:pt x="2578098" y="4526233"/>
                  <a:pt x="2866917" y="4550140"/>
                </a:cubicBezTo>
                <a:lnTo>
                  <a:pt x="3003984" y="4555786"/>
                </a:lnTo>
                <a:lnTo>
                  <a:pt x="2847975" y="4633908"/>
                </a:lnTo>
                <a:cubicBezTo>
                  <a:pt x="2671981" y="4708368"/>
                  <a:pt x="2480235" y="4749271"/>
                  <a:pt x="2279584" y="4749271"/>
                </a:cubicBezTo>
                <a:lnTo>
                  <a:pt x="2217894" y="4745928"/>
                </a:lnTo>
                <a:lnTo>
                  <a:pt x="2214103" y="4741938"/>
                </a:lnTo>
                <a:cubicBezTo>
                  <a:pt x="2124292" y="4637362"/>
                  <a:pt x="2044197" y="4525699"/>
                  <a:pt x="1974051" y="4408481"/>
                </a:cubicBezTo>
                <a:close/>
                <a:moveTo>
                  <a:pt x="4272288" y="4272288"/>
                </a:moveTo>
                <a:lnTo>
                  <a:pt x="4257150" y="4303534"/>
                </a:lnTo>
                <a:cubicBezTo>
                  <a:pt x="4193106" y="4423037"/>
                  <a:pt x="4119922" y="4536185"/>
                  <a:pt x="4038623" y="4641882"/>
                </a:cubicBezTo>
                <a:lnTo>
                  <a:pt x="3949896" y="4746626"/>
                </a:lnTo>
                <a:lnTo>
                  <a:pt x="3844133" y="4748631"/>
                </a:lnTo>
                <a:cubicBezTo>
                  <a:pt x="3657613" y="4742573"/>
                  <a:pt x="3470862" y="4700410"/>
                  <a:pt x="3293439" y="4620476"/>
                </a:cubicBezTo>
                <a:lnTo>
                  <a:pt x="3171629" y="4555645"/>
                </a:lnTo>
                <a:lnTo>
                  <a:pt x="3305284" y="4550140"/>
                </a:lnTo>
                <a:cubicBezTo>
                  <a:pt x="3594103" y="4526233"/>
                  <a:pt x="3868487" y="4455535"/>
                  <a:pt x="4119652" y="4346235"/>
                </a:cubicBezTo>
                <a:close/>
                <a:moveTo>
                  <a:pt x="3714228" y="3714227"/>
                </a:moveTo>
                <a:lnTo>
                  <a:pt x="3642611" y="3878867"/>
                </a:lnTo>
                <a:cubicBezTo>
                  <a:pt x="3523295" y="4114527"/>
                  <a:pt x="3352437" y="4315786"/>
                  <a:pt x="3146270" y="4465228"/>
                </a:cubicBezTo>
                <a:lnTo>
                  <a:pt x="3085888" y="4504586"/>
                </a:lnTo>
                <a:lnTo>
                  <a:pt x="2986216" y="4435442"/>
                </a:lnTo>
                <a:cubicBezTo>
                  <a:pt x="2769164" y="4267629"/>
                  <a:pt x="2604578" y="4050750"/>
                  <a:pt x="2496136" y="3809115"/>
                </a:cubicBezTo>
                <a:lnTo>
                  <a:pt x="2458848" y="3714608"/>
                </a:lnTo>
                <a:lnTo>
                  <a:pt x="2476257" y="3722181"/>
                </a:lnTo>
                <a:cubicBezTo>
                  <a:pt x="2665086" y="3791579"/>
                  <a:pt x="2870816" y="3829702"/>
                  <a:pt x="3086100" y="3829702"/>
                </a:cubicBezTo>
                <a:cubicBezTo>
                  <a:pt x="3301384" y="3829702"/>
                  <a:pt x="3507114" y="3791579"/>
                  <a:pt x="3695943" y="3722181"/>
                </a:cubicBezTo>
                <a:close/>
                <a:moveTo>
                  <a:pt x="1616017" y="3172641"/>
                </a:moveTo>
                <a:lnTo>
                  <a:pt x="1617612" y="3244942"/>
                </a:lnTo>
                <a:cubicBezTo>
                  <a:pt x="1638528" y="3586811"/>
                  <a:pt x="1725973" y="3922708"/>
                  <a:pt x="1876322" y="4228680"/>
                </a:cubicBezTo>
                <a:lnTo>
                  <a:pt x="1900065" y="4272362"/>
                </a:lnTo>
                <a:lnTo>
                  <a:pt x="1868666" y="4257150"/>
                </a:lnTo>
                <a:cubicBezTo>
                  <a:pt x="1749164" y="4193106"/>
                  <a:pt x="1636015" y="4119922"/>
                  <a:pt x="1530319" y="4038623"/>
                </a:cubicBezTo>
                <a:lnTo>
                  <a:pt x="1425574" y="3949896"/>
                </a:lnTo>
                <a:lnTo>
                  <a:pt x="1423569" y="3844133"/>
                </a:lnTo>
                <a:cubicBezTo>
                  <a:pt x="1429627" y="3657613"/>
                  <a:pt x="1471790" y="3470862"/>
                  <a:pt x="1551725" y="3293439"/>
                </a:cubicBezTo>
                <a:close/>
                <a:moveTo>
                  <a:pt x="4555819" y="3167422"/>
                </a:moveTo>
                <a:lnTo>
                  <a:pt x="4566343" y="3184974"/>
                </a:lnTo>
                <a:cubicBezTo>
                  <a:pt x="4694826" y="3418961"/>
                  <a:pt x="4757112" y="3679634"/>
                  <a:pt x="4748631" y="3940762"/>
                </a:cubicBezTo>
                <a:lnTo>
                  <a:pt x="4747955" y="3948769"/>
                </a:lnTo>
                <a:lnTo>
                  <a:pt x="4641881" y="4038623"/>
                </a:lnTo>
                <a:cubicBezTo>
                  <a:pt x="4536185" y="4119922"/>
                  <a:pt x="4423036" y="4193106"/>
                  <a:pt x="4303534" y="4257150"/>
                </a:cubicBezTo>
                <a:lnTo>
                  <a:pt x="4272288" y="4272288"/>
                </a:lnTo>
                <a:lnTo>
                  <a:pt x="4346235" y="4119652"/>
                </a:lnTo>
                <a:cubicBezTo>
                  <a:pt x="4455535" y="3868487"/>
                  <a:pt x="4526233" y="3594103"/>
                  <a:pt x="4550140" y="3305284"/>
                </a:cubicBezTo>
                <a:close/>
                <a:moveTo>
                  <a:pt x="800780" y="3086212"/>
                </a:moveTo>
                <a:lnTo>
                  <a:pt x="832467" y="3166902"/>
                </a:lnTo>
                <a:cubicBezTo>
                  <a:pt x="956233" y="3439628"/>
                  <a:pt x="1135325" y="3685232"/>
                  <a:pt x="1356631" y="3891494"/>
                </a:cubicBezTo>
                <a:lnTo>
                  <a:pt x="1425574" y="3949896"/>
                </a:lnTo>
                <a:lnTo>
                  <a:pt x="1426394" y="3993118"/>
                </a:lnTo>
                <a:cubicBezTo>
                  <a:pt x="1438166" y="4160263"/>
                  <a:pt x="1478824" y="4325155"/>
                  <a:pt x="1547153" y="4480825"/>
                </a:cubicBezTo>
                <a:lnTo>
                  <a:pt x="1596881" y="4578562"/>
                </a:lnTo>
                <a:lnTo>
                  <a:pt x="1573891" y="4567322"/>
                </a:lnTo>
                <a:cubicBezTo>
                  <a:pt x="1156128" y="4337738"/>
                  <a:pt x="848231" y="3910676"/>
                  <a:pt x="757204" y="3400942"/>
                </a:cubicBezTo>
                <a:lnTo>
                  <a:pt x="738178" y="3258183"/>
                </a:lnTo>
                <a:lnTo>
                  <a:pt x="765781" y="3169637"/>
                </a:lnTo>
                <a:close/>
                <a:moveTo>
                  <a:pt x="5372231" y="3084145"/>
                </a:moveTo>
                <a:lnTo>
                  <a:pt x="5381242" y="3103984"/>
                </a:lnTo>
                <a:lnTo>
                  <a:pt x="5433163" y="3258070"/>
                </a:lnTo>
                <a:lnTo>
                  <a:pt x="5430243" y="3297895"/>
                </a:lnTo>
                <a:cubicBezTo>
                  <a:pt x="5398638" y="3563930"/>
                  <a:pt x="5306473" y="3825544"/>
                  <a:pt x="5150068" y="4058426"/>
                </a:cubicBezTo>
                <a:cubicBezTo>
                  <a:pt x="5009302" y="4268020"/>
                  <a:pt x="4831495" y="4432016"/>
                  <a:pt x="4633163" y="4547539"/>
                </a:cubicBezTo>
                <a:lnTo>
                  <a:pt x="4575580" y="4576837"/>
                </a:lnTo>
                <a:lnTo>
                  <a:pt x="4635959" y="4455850"/>
                </a:lnTo>
                <a:cubicBezTo>
                  <a:pt x="4685896" y="4336767"/>
                  <a:pt x="4719096" y="4213821"/>
                  <a:pt x="4736051" y="4089846"/>
                </a:cubicBezTo>
                <a:lnTo>
                  <a:pt x="4747955" y="3948769"/>
                </a:lnTo>
                <a:lnTo>
                  <a:pt x="4815570" y="3891494"/>
                </a:lnTo>
                <a:cubicBezTo>
                  <a:pt x="5036874" y="3685232"/>
                  <a:pt x="5215967" y="3439628"/>
                  <a:pt x="5339733" y="3166902"/>
                </a:cubicBezTo>
                <a:close/>
                <a:moveTo>
                  <a:pt x="4555786" y="3003984"/>
                </a:moveTo>
                <a:lnTo>
                  <a:pt x="4559169" y="3086100"/>
                </a:lnTo>
                <a:lnTo>
                  <a:pt x="4555819" y="3167422"/>
                </a:lnTo>
                <a:lnTo>
                  <a:pt x="4507240" y="3086404"/>
                </a:lnTo>
                <a:lnTo>
                  <a:pt x="4505663" y="3084236"/>
                </a:lnTo>
                <a:lnTo>
                  <a:pt x="4548536" y="3018463"/>
                </a:lnTo>
                <a:close/>
                <a:moveTo>
                  <a:pt x="1615201" y="3001560"/>
                </a:moveTo>
                <a:lnTo>
                  <a:pt x="1623665" y="3018463"/>
                </a:lnTo>
                <a:lnTo>
                  <a:pt x="1667614" y="3085888"/>
                </a:lnTo>
                <a:lnTo>
                  <a:pt x="1644311" y="3119479"/>
                </a:lnTo>
                <a:lnTo>
                  <a:pt x="1616017" y="3172641"/>
                </a:lnTo>
                <a:lnTo>
                  <a:pt x="1613075" y="3039296"/>
                </a:lnTo>
                <a:close/>
                <a:moveTo>
                  <a:pt x="3714555" y="2458725"/>
                </a:moveTo>
                <a:lnTo>
                  <a:pt x="3766732" y="2477741"/>
                </a:lnTo>
                <a:cubicBezTo>
                  <a:pt x="3867523" y="2519982"/>
                  <a:pt x="3965273" y="2572265"/>
                  <a:pt x="4058425" y="2634828"/>
                </a:cubicBezTo>
                <a:cubicBezTo>
                  <a:pt x="4198154" y="2728671"/>
                  <a:pt x="4317618" y="2838978"/>
                  <a:pt x="4415964" y="2960853"/>
                </a:cubicBezTo>
                <a:lnTo>
                  <a:pt x="4505663" y="3084236"/>
                </a:lnTo>
                <a:lnTo>
                  <a:pt x="4465227" y="3146270"/>
                </a:lnTo>
                <a:cubicBezTo>
                  <a:pt x="4315786" y="3352437"/>
                  <a:pt x="4114526" y="3523295"/>
                  <a:pt x="3878866" y="3642611"/>
                </a:cubicBezTo>
                <a:lnTo>
                  <a:pt x="3714228" y="3714227"/>
                </a:lnTo>
                <a:lnTo>
                  <a:pt x="3722181" y="3695943"/>
                </a:lnTo>
                <a:cubicBezTo>
                  <a:pt x="3791579" y="3507114"/>
                  <a:pt x="3829702" y="3301384"/>
                  <a:pt x="3829702" y="3086100"/>
                </a:cubicBezTo>
                <a:cubicBezTo>
                  <a:pt x="3829702" y="2870817"/>
                  <a:pt x="3791579" y="2665087"/>
                  <a:pt x="3722181" y="2476258"/>
                </a:cubicBezTo>
                <a:close/>
                <a:moveTo>
                  <a:pt x="2458404" y="2458528"/>
                </a:moveTo>
                <a:lnTo>
                  <a:pt x="2421882" y="2558742"/>
                </a:lnTo>
                <a:cubicBezTo>
                  <a:pt x="2308983" y="2920794"/>
                  <a:pt x="2317667" y="3310570"/>
                  <a:pt x="2437838" y="3661359"/>
                </a:cubicBezTo>
                <a:lnTo>
                  <a:pt x="2458848" y="3714608"/>
                </a:lnTo>
                <a:lnTo>
                  <a:pt x="2293334" y="3642611"/>
                </a:lnTo>
                <a:cubicBezTo>
                  <a:pt x="2057674" y="3523295"/>
                  <a:pt x="1856415" y="3352437"/>
                  <a:pt x="1706972" y="3146270"/>
                </a:cubicBezTo>
                <a:lnTo>
                  <a:pt x="1667614" y="3085888"/>
                </a:lnTo>
                <a:lnTo>
                  <a:pt x="1736759" y="2986216"/>
                </a:lnTo>
                <a:cubicBezTo>
                  <a:pt x="1904571" y="2769164"/>
                  <a:pt x="2121451" y="2604578"/>
                  <a:pt x="2363085" y="2496136"/>
                </a:cubicBezTo>
                <a:close/>
                <a:moveTo>
                  <a:pt x="4272879" y="1901133"/>
                </a:moveTo>
                <a:lnTo>
                  <a:pt x="4332501" y="1930902"/>
                </a:lnTo>
                <a:cubicBezTo>
                  <a:pt x="4394830" y="1965396"/>
                  <a:pt x="4456057" y="2002755"/>
                  <a:pt x="4515990" y="2043006"/>
                </a:cubicBezTo>
                <a:cubicBezTo>
                  <a:pt x="4584485" y="2089008"/>
                  <a:pt x="4649668" y="2137700"/>
                  <a:pt x="4711493" y="2188815"/>
                </a:cubicBezTo>
                <a:lnTo>
                  <a:pt x="4746065" y="2220429"/>
                </a:lnTo>
                <a:lnTo>
                  <a:pt x="4749271" y="2279584"/>
                </a:lnTo>
                <a:cubicBezTo>
                  <a:pt x="4749271" y="2480235"/>
                  <a:pt x="4708367" y="2671981"/>
                  <a:pt x="4633908" y="2847974"/>
                </a:cubicBezTo>
                <a:lnTo>
                  <a:pt x="4555786" y="3003984"/>
                </a:lnTo>
                <a:lnTo>
                  <a:pt x="4550140" y="2866917"/>
                </a:lnTo>
                <a:cubicBezTo>
                  <a:pt x="4526233" y="2578097"/>
                  <a:pt x="4455535" y="2303713"/>
                  <a:pt x="4346235" y="2052549"/>
                </a:cubicBezTo>
                <a:close/>
                <a:moveTo>
                  <a:pt x="1901106" y="1899376"/>
                </a:moveTo>
                <a:lnTo>
                  <a:pt x="1835984" y="2029802"/>
                </a:lnTo>
                <a:cubicBezTo>
                  <a:pt x="1720805" y="2287172"/>
                  <a:pt x="1650988" y="2559114"/>
                  <a:pt x="1624679" y="2833366"/>
                </a:cubicBezTo>
                <a:lnTo>
                  <a:pt x="1615201" y="3001560"/>
                </a:lnTo>
                <a:lnTo>
                  <a:pt x="1538293" y="2847974"/>
                </a:lnTo>
                <a:cubicBezTo>
                  <a:pt x="1463833" y="2671981"/>
                  <a:pt x="1422929" y="2480235"/>
                  <a:pt x="1422929" y="2279584"/>
                </a:cubicBezTo>
                <a:lnTo>
                  <a:pt x="1426272" y="2217894"/>
                </a:lnTo>
                <a:lnTo>
                  <a:pt x="1430263" y="2214103"/>
                </a:lnTo>
                <a:cubicBezTo>
                  <a:pt x="1534839" y="2124292"/>
                  <a:pt x="1646502" y="2044197"/>
                  <a:pt x="1763720" y="1974051"/>
                </a:cubicBezTo>
                <a:close/>
                <a:moveTo>
                  <a:pt x="3084236" y="1666538"/>
                </a:moveTo>
                <a:lnTo>
                  <a:pt x="3146270" y="1706973"/>
                </a:lnTo>
                <a:cubicBezTo>
                  <a:pt x="3352437" y="1856415"/>
                  <a:pt x="3523295" y="2057674"/>
                  <a:pt x="3642611" y="2293335"/>
                </a:cubicBezTo>
                <a:lnTo>
                  <a:pt x="3714555" y="2458725"/>
                </a:lnTo>
                <a:lnTo>
                  <a:pt x="3613459" y="2421882"/>
                </a:lnTo>
                <a:cubicBezTo>
                  <a:pt x="3251407" y="2308983"/>
                  <a:pt x="2861630" y="2317667"/>
                  <a:pt x="2510841" y="2437838"/>
                </a:cubicBezTo>
                <a:lnTo>
                  <a:pt x="2458404" y="2458528"/>
                </a:lnTo>
                <a:lnTo>
                  <a:pt x="2477741" y="2405469"/>
                </a:lnTo>
                <a:cubicBezTo>
                  <a:pt x="2519982" y="2304678"/>
                  <a:pt x="2572266" y="2206928"/>
                  <a:pt x="2634828" y="2113775"/>
                </a:cubicBezTo>
                <a:cubicBezTo>
                  <a:pt x="2728671" y="1974047"/>
                  <a:pt x="2838978" y="1854583"/>
                  <a:pt x="2960853" y="1756237"/>
                </a:cubicBezTo>
                <a:close/>
                <a:moveTo>
                  <a:pt x="3132904" y="1613075"/>
                </a:moveTo>
                <a:lnTo>
                  <a:pt x="3169498" y="1615137"/>
                </a:lnTo>
                <a:lnTo>
                  <a:pt x="3086404" y="1664961"/>
                </a:lnTo>
                <a:lnTo>
                  <a:pt x="3084236" y="1666538"/>
                </a:lnTo>
                <a:lnTo>
                  <a:pt x="3018463" y="1623665"/>
                </a:lnTo>
                <a:lnTo>
                  <a:pt x="3003036" y="1615940"/>
                </a:lnTo>
                <a:close/>
                <a:moveTo>
                  <a:pt x="4578949" y="1597674"/>
                </a:moveTo>
                <a:lnTo>
                  <a:pt x="4631224" y="1623762"/>
                </a:lnTo>
                <a:cubicBezTo>
                  <a:pt x="4688480" y="1657161"/>
                  <a:pt x="4744417" y="1694807"/>
                  <a:pt x="4798680" y="1736760"/>
                </a:cubicBezTo>
                <a:cubicBezTo>
                  <a:pt x="5145962" y="2005260"/>
                  <a:pt x="5358933" y="2399371"/>
                  <a:pt x="5422522" y="2819510"/>
                </a:cubicBezTo>
                <a:lnTo>
                  <a:pt x="5433090" y="2919183"/>
                </a:lnTo>
                <a:lnTo>
                  <a:pt x="5421979" y="2957464"/>
                </a:lnTo>
                <a:lnTo>
                  <a:pt x="5372231" y="3084145"/>
                </a:lnTo>
                <a:lnTo>
                  <a:pt x="5289257" y="2901465"/>
                </a:lnTo>
                <a:cubicBezTo>
                  <a:pt x="5186595" y="2702752"/>
                  <a:pt x="5052041" y="2516252"/>
                  <a:pt x="4886850" y="2349165"/>
                </a:cubicBezTo>
                <a:lnTo>
                  <a:pt x="4746065" y="2220429"/>
                </a:lnTo>
                <a:lnTo>
                  <a:pt x="4740684" y="2121095"/>
                </a:lnTo>
                <a:cubicBezTo>
                  <a:pt x="4724714" y="1974534"/>
                  <a:pt x="4686839" y="1834009"/>
                  <a:pt x="4630157" y="1702409"/>
                </a:cubicBezTo>
                <a:close/>
                <a:moveTo>
                  <a:pt x="1594703" y="1594704"/>
                </a:moveTo>
                <a:lnTo>
                  <a:pt x="1542043" y="1702409"/>
                </a:lnTo>
                <a:cubicBezTo>
                  <a:pt x="1485361" y="1834009"/>
                  <a:pt x="1447485" y="1974534"/>
                  <a:pt x="1431516" y="2121095"/>
                </a:cubicBezTo>
                <a:lnTo>
                  <a:pt x="1426272" y="2217894"/>
                </a:lnTo>
                <a:lnTo>
                  <a:pt x="1258218" y="2377540"/>
                </a:lnTo>
                <a:cubicBezTo>
                  <a:pt x="1203375" y="2435163"/>
                  <a:pt x="1151132" y="2495916"/>
                  <a:pt x="1101776" y="2559754"/>
                </a:cubicBezTo>
                <a:cubicBezTo>
                  <a:pt x="1003062" y="2687431"/>
                  <a:pt x="920566" y="2821410"/>
                  <a:pt x="853917" y="2959556"/>
                </a:cubicBezTo>
                <a:lnTo>
                  <a:pt x="800780" y="3086212"/>
                </a:lnTo>
                <a:lnTo>
                  <a:pt x="750221" y="2957464"/>
                </a:lnTo>
                <a:lnTo>
                  <a:pt x="737999" y="2915356"/>
                </a:lnTo>
                <a:lnTo>
                  <a:pt x="757204" y="2771258"/>
                </a:lnTo>
                <a:cubicBezTo>
                  <a:pt x="848231" y="2261525"/>
                  <a:pt x="1156128" y="1834463"/>
                  <a:pt x="1573891" y="1604880"/>
                </a:cubicBezTo>
                <a:close/>
                <a:moveTo>
                  <a:pt x="3940762" y="1423569"/>
                </a:moveTo>
                <a:lnTo>
                  <a:pt x="3948769" y="1424246"/>
                </a:lnTo>
                <a:lnTo>
                  <a:pt x="4038623" y="1530320"/>
                </a:lnTo>
                <a:cubicBezTo>
                  <a:pt x="4119922" y="1636016"/>
                  <a:pt x="4193106" y="1749164"/>
                  <a:pt x="4257150" y="1868667"/>
                </a:cubicBezTo>
                <a:lnTo>
                  <a:pt x="4272879" y="1901133"/>
                </a:lnTo>
                <a:lnTo>
                  <a:pt x="4142398" y="1835984"/>
                </a:lnTo>
                <a:cubicBezTo>
                  <a:pt x="3885029" y="1720804"/>
                  <a:pt x="3613086" y="1650988"/>
                  <a:pt x="3338835" y="1624678"/>
                </a:cubicBezTo>
                <a:lnTo>
                  <a:pt x="3169498" y="1615137"/>
                </a:lnTo>
                <a:lnTo>
                  <a:pt x="3184974" y="1605857"/>
                </a:lnTo>
                <a:cubicBezTo>
                  <a:pt x="3418961" y="1477375"/>
                  <a:pt x="3679634" y="1415088"/>
                  <a:pt x="3940762" y="1423569"/>
                </a:cubicBezTo>
                <a:close/>
                <a:moveTo>
                  <a:pt x="2279584" y="1422930"/>
                </a:moveTo>
                <a:cubicBezTo>
                  <a:pt x="2480235" y="1422930"/>
                  <a:pt x="2671981" y="1463833"/>
                  <a:pt x="2847975" y="1538292"/>
                </a:cubicBezTo>
                <a:lnTo>
                  <a:pt x="3003036" y="1615940"/>
                </a:lnTo>
                <a:lnTo>
                  <a:pt x="2927258" y="1617612"/>
                </a:lnTo>
                <a:cubicBezTo>
                  <a:pt x="2585389" y="1638528"/>
                  <a:pt x="2249492" y="1725973"/>
                  <a:pt x="1943520" y="1876322"/>
                </a:cubicBezTo>
                <a:lnTo>
                  <a:pt x="1901106" y="1899376"/>
                </a:lnTo>
                <a:lnTo>
                  <a:pt x="1930903" y="1839699"/>
                </a:lnTo>
                <a:cubicBezTo>
                  <a:pt x="1965397" y="1777370"/>
                  <a:pt x="2002755" y="1716143"/>
                  <a:pt x="2043006" y="1656211"/>
                </a:cubicBezTo>
                <a:cubicBezTo>
                  <a:pt x="2089008" y="1587716"/>
                  <a:pt x="2137700" y="1522533"/>
                  <a:pt x="2188815" y="1460707"/>
                </a:cubicBezTo>
                <a:lnTo>
                  <a:pt x="2220429" y="1426135"/>
                </a:lnTo>
                <a:close/>
                <a:moveTo>
                  <a:pt x="5135718" y="1038015"/>
                </a:moveTo>
                <a:lnTo>
                  <a:pt x="5225142" y="1101776"/>
                </a:lnTo>
                <a:cubicBezTo>
                  <a:pt x="6246560" y="1891482"/>
                  <a:pt x="6477914" y="3420078"/>
                  <a:pt x="5741888" y="4515991"/>
                </a:cubicBezTo>
                <a:cubicBezTo>
                  <a:pt x="5592383" y="4738598"/>
                  <a:pt x="5414463" y="4926230"/>
                  <a:pt x="5217282" y="5077292"/>
                </a:cubicBezTo>
                <a:lnTo>
                  <a:pt x="5134188" y="5135713"/>
                </a:lnTo>
                <a:lnTo>
                  <a:pt x="5174655" y="5078959"/>
                </a:lnTo>
                <a:cubicBezTo>
                  <a:pt x="5401986" y="4732188"/>
                  <a:pt x="5518526" y="4347510"/>
                  <a:pt x="5530998" y="3963498"/>
                </a:cubicBezTo>
                <a:cubicBezTo>
                  <a:pt x="5538125" y="3744063"/>
                  <a:pt x="5511270" y="3524847"/>
                  <a:pt x="5451687" y="3313047"/>
                </a:cubicBezTo>
                <a:lnTo>
                  <a:pt x="5433163" y="3258070"/>
                </a:lnTo>
                <a:lnTo>
                  <a:pt x="5441968" y="3137939"/>
                </a:lnTo>
                <a:cubicBezTo>
                  <a:pt x="5443474" y="3084572"/>
                  <a:pt x="5442587" y="3031224"/>
                  <a:pt x="5439336" y="2978088"/>
                </a:cubicBezTo>
                <a:lnTo>
                  <a:pt x="5433090" y="2919183"/>
                </a:lnTo>
                <a:lnTo>
                  <a:pt x="5469308" y="2794400"/>
                </a:lnTo>
                <a:cubicBezTo>
                  <a:pt x="5510284" y="2628959"/>
                  <a:pt x="5531939" y="2456628"/>
                  <a:pt x="5531939" y="2279584"/>
                </a:cubicBezTo>
                <a:cubicBezTo>
                  <a:pt x="5531939" y="1886153"/>
                  <a:pt x="5425002" y="1516001"/>
                  <a:pt x="5236740" y="1192999"/>
                </a:cubicBezTo>
                <a:close/>
                <a:moveTo>
                  <a:pt x="1037088" y="1037087"/>
                </a:moveTo>
                <a:lnTo>
                  <a:pt x="935461" y="1192999"/>
                </a:lnTo>
                <a:cubicBezTo>
                  <a:pt x="747199" y="1516001"/>
                  <a:pt x="640261" y="1886153"/>
                  <a:pt x="640261" y="2279584"/>
                </a:cubicBezTo>
                <a:cubicBezTo>
                  <a:pt x="640261" y="2456628"/>
                  <a:pt x="661915" y="2628959"/>
                  <a:pt x="702891" y="2794400"/>
                </a:cubicBezTo>
                <a:lnTo>
                  <a:pt x="737999" y="2915356"/>
                </a:lnTo>
                <a:lnTo>
                  <a:pt x="736508" y="2926543"/>
                </a:lnTo>
                <a:cubicBezTo>
                  <a:pt x="731850" y="2979055"/>
                  <a:pt x="729467" y="3032279"/>
                  <a:pt x="729467" y="3086100"/>
                </a:cubicBezTo>
                <a:cubicBezTo>
                  <a:pt x="729467" y="3139921"/>
                  <a:pt x="731850" y="3193145"/>
                  <a:pt x="736508" y="3245657"/>
                </a:cubicBezTo>
                <a:lnTo>
                  <a:pt x="738178" y="3258183"/>
                </a:lnTo>
                <a:lnTo>
                  <a:pt x="711480" y="3343826"/>
                </a:lnTo>
                <a:cubicBezTo>
                  <a:pt x="556157" y="3928626"/>
                  <a:pt x="656799" y="4550322"/>
                  <a:pt x="988493" y="5065926"/>
                </a:cubicBezTo>
                <a:lnTo>
                  <a:pt x="1037179" y="5135173"/>
                </a:lnTo>
                <a:lnTo>
                  <a:pt x="1005047" y="5114228"/>
                </a:lnTo>
                <a:cubicBezTo>
                  <a:pt x="398674" y="4674694"/>
                  <a:pt x="0" y="3930350"/>
                  <a:pt x="0" y="3086100"/>
                </a:cubicBezTo>
                <a:cubicBezTo>
                  <a:pt x="0" y="2241850"/>
                  <a:pt x="398674" y="1497507"/>
                  <a:pt x="1005047" y="1057972"/>
                </a:cubicBezTo>
                <a:close/>
                <a:moveTo>
                  <a:pt x="3259931" y="738411"/>
                </a:moveTo>
                <a:lnTo>
                  <a:pt x="3400942" y="757204"/>
                </a:lnTo>
                <a:cubicBezTo>
                  <a:pt x="3910676" y="848231"/>
                  <a:pt x="4337737" y="1156128"/>
                  <a:pt x="4567321" y="1573891"/>
                </a:cubicBezTo>
                <a:lnTo>
                  <a:pt x="4578949" y="1597674"/>
                </a:lnTo>
                <a:lnTo>
                  <a:pt x="4455850" y="1536241"/>
                </a:lnTo>
                <a:cubicBezTo>
                  <a:pt x="4336767" y="1486304"/>
                  <a:pt x="4213821" y="1453104"/>
                  <a:pt x="4089846" y="1436149"/>
                </a:cubicBezTo>
                <a:lnTo>
                  <a:pt x="3948769" y="1424246"/>
                </a:lnTo>
                <a:lnTo>
                  <a:pt x="3891494" y="1356631"/>
                </a:lnTo>
                <a:cubicBezTo>
                  <a:pt x="3685232" y="1135326"/>
                  <a:pt x="3439628" y="956233"/>
                  <a:pt x="3166902" y="832467"/>
                </a:cubicBezTo>
                <a:lnTo>
                  <a:pt x="3084145" y="799969"/>
                </a:lnTo>
                <a:lnTo>
                  <a:pt x="3103984" y="790958"/>
                </a:lnTo>
                <a:close/>
                <a:moveTo>
                  <a:pt x="2915356" y="737999"/>
                </a:moveTo>
                <a:lnTo>
                  <a:pt x="2957464" y="750221"/>
                </a:lnTo>
                <a:lnTo>
                  <a:pt x="3084145" y="799969"/>
                </a:lnTo>
                <a:lnTo>
                  <a:pt x="2901465" y="882944"/>
                </a:lnTo>
                <a:cubicBezTo>
                  <a:pt x="2702752" y="985606"/>
                  <a:pt x="2516252" y="1120159"/>
                  <a:pt x="2349165" y="1285351"/>
                </a:cubicBezTo>
                <a:lnTo>
                  <a:pt x="2220429" y="1426135"/>
                </a:lnTo>
                <a:lnTo>
                  <a:pt x="2121095" y="1431517"/>
                </a:lnTo>
                <a:cubicBezTo>
                  <a:pt x="1974534" y="1447486"/>
                  <a:pt x="1834009" y="1485362"/>
                  <a:pt x="1702409" y="1542044"/>
                </a:cubicBezTo>
                <a:lnTo>
                  <a:pt x="1594703" y="1594704"/>
                </a:lnTo>
                <a:lnTo>
                  <a:pt x="1604879" y="1573891"/>
                </a:lnTo>
                <a:cubicBezTo>
                  <a:pt x="1834463" y="1156128"/>
                  <a:pt x="2261525" y="848231"/>
                  <a:pt x="2771258" y="757204"/>
                </a:cubicBezTo>
                <a:close/>
                <a:moveTo>
                  <a:pt x="3086100" y="0"/>
                </a:moveTo>
                <a:cubicBezTo>
                  <a:pt x="3930350" y="0"/>
                  <a:pt x="4674694" y="398674"/>
                  <a:pt x="5114228" y="1005047"/>
                </a:cubicBezTo>
                <a:lnTo>
                  <a:pt x="5135718" y="1038015"/>
                </a:lnTo>
                <a:lnTo>
                  <a:pt x="5078959" y="997545"/>
                </a:lnTo>
                <a:cubicBezTo>
                  <a:pt x="4732188" y="770214"/>
                  <a:pt x="4347509" y="653674"/>
                  <a:pt x="3963498" y="641202"/>
                </a:cubicBezTo>
                <a:cubicBezTo>
                  <a:pt x="3744064" y="634075"/>
                  <a:pt x="3524847" y="660930"/>
                  <a:pt x="3313047" y="720513"/>
                </a:cubicBezTo>
                <a:lnTo>
                  <a:pt x="3259931" y="738411"/>
                </a:lnTo>
                <a:lnTo>
                  <a:pt x="3245657" y="736508"/>
                </a:lnTo>
                <a:cubicBezTo>
                  <a:pt x="3193145" y="731850"/>
                  <a:pt x="3139921" y="729467"/>
                  <a:pt x="3086100" y="729467"/>
                </a:cubicBezTo>
                <a:cubicBezTo>
                  <a:pt x="3032279" y="729467"/>
                  <a:pt x="2979055" y="731850"/>
                  <a:pt x="2926544" y="736508"/>
                </a:cubicBezTo>
                <a:lnTo>
                  <a:pt x="2915356" y="737999"/>
                </a:lnTo>
                <a:lnTo>
                  <a:pt x="2794400" y="702892"/>
                </a:lnTo>
                <a:cubicBezTo>
                  <a:pt x="2628959" y="661916"/>
                  <a:pt x="2456629" y="640261"/>
                  <a:pt x="2279584" y="640261"/>
                </a:cubicBezTo>
                <a:cubicBezTo>
                  <a:pt x="1886153" y="640261"/>
                  <a:pt x="1516001" y="747198"/>
                  <a:pt x="1192999" y="935461"/>
                </a:cubicBezTo>
                <a:lnTo>
                  <a:pt x="1037088" y="1037087"/>
                </a:lnTo>
                <a:lnTo>
                  <a:pt x="1057972" y="1005047"/>
                </a:lnTo>
                <a:cubicBezTo>
                  <a:pt x="1497507" y="398674"/>
                  <a:pt x="2241850" y="0"/>
                  <a:pt x="3086100" y="0"/>
                </a:cubicBezTo>
                <a:close/>
              </a:path>
            </a:pathLst>
          </a:custGeom>
          <a:gradFill>
            <a:gsLst>
              <a:gs pos="75000">
                <a:schemeClr val="accent1">
                  <a:lumMod val="60000"/>
                  <a:lumOff val="4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38000">
                <a:schemeClr val="accent3">
                  <a:lumMod val="60000"/>
                  <a:lumOff val="40000"/>
                </a:schemeClr>
              </a:gs>
              <a:gs pos="95000">
                <a:srgbClr val="7030A0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4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28</Words>
  <Application>Microsoft Office PowerPoint</Application>
  <PresentationFormat>Widescreen</PresentationFormat>
  <Paragraphs>12</Paragraphs>
  <Slides>10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Courier New</vt:lpstr>
      <vt:lpstr>Futura Bk BT</vt:lpstr>
      <vt:lpstr>Futura Md BT</vt:lpstr>
      <vt:lpstr>Office Theme</vt:lpstr>
      <vt:lpstr>PowerPoint Presentation</vt:lpstr>
      <vt:lpstr>Agenda</vt:lpstr>
      <vt:lpstr>Full Page Content</vt:lpstr>
      <vt:lpstr>Comparison</vt:lpstr>
      <vt:lpstr>Thank You.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Ogega</dc:creator>
  <cp:lastModifiedBy>Andrew Ogega</cp:lastModifiedBy>
  <cp:revision>1</cp:revision>
  <dcterms:created xsi:type="dcterms:W3CDTF">2024-04-16T15:26:20Z</dcterms:created>
  <dcterms:modified xsi:type="dcterms:W3CDTF">2025-06-07T16:19:24Z</dcterms:modified>
</cp:coreProperties>
</file>