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94FF"/>
    <a:srgbClr val="AFABAB"/>
    <a:srgbClr val="00B050"/>
    <a:srgbClr val="459226"/>
    <a:srgbClr val="FB4747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DC4FD-D830-4C5E-AF2C-17037A646A72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521EE-91DE-45A5-97BE-FF8821D211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167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DC4FD-D830-4C5E-AF2C-17037A646A72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521EE-91DE-45A5-97BE-FF8821D211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5126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DC4FD-D830-4C5E-AF2C-17037A646A72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521EE-91DE-45A5-97BE-FF8821D211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5409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DC4FD-D830-4C5E-AF2C-17037A646A72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521EE-91DE-45A5-97BE-FF8821D211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337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DC4FD-D830-4C5E-AF2C-17037A646A72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521EE-91DE-45A5-97BE-FF8821D211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984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DC4FD-D830-4C5E-AF2C-17037A646A72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521EE-91DE-45A5-97BE-FF8821D211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859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DC4FD-D830-4C5E-AF2C-17037A646A72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521EE-91DE-45A5-97BE-FF8821D211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1992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DC4FD-D830-4C5E-AF2C-17037A646A72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521EE-91DE-45A5-97BE-FF8821D211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7673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DC4FD-D830-4C5E-AF2C-17037A646A72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521EE-91DE-45A5-97BE-FF8821D211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7445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DC4FD-D830-4C5E-AF2C-17037A646A72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521EE-91DE-45A5-97BE-FF8821D211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064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DC4FD-D830-4C5E-AF2C-17037A646A72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521EE-91DE-45A5-97BE-FF8821D211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2227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DC4FD-D830-4C5E-AF2C-17037A646A72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521EE-91DE-45A5-97BE-FF8821D211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2739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: 圆角 8">
            <a:extLst>
              <a:ext uri="{FF2B5EF4-FFF2-40B4-BE49-F238E27FC236}">
                <a16:creationId xmlns:a16="http://schemas.microsoft.com/office/drawing/2014/main" id="{42A9CE0E-C2B8-4048-91FB-0B6083BF40EA}"/>
              </a:ext>
            </a:extLst>
          </p:cNvPr>
          <p:cNvSpPr/>
          <p:nvPr/>
        </p:nvSpPr>
        <p:spPr>
          <a:xfrm>
            <a:off x="2358313" y="2284834"/>
            <a:ext cx="1602533" cy="7487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500" dirty="0"/>
              <a:t>Policy Evaluation</a:t>
            </a:r>
            <a:endParaRPr lang="zh-CN" altLang="en-US" sz="1500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0053B53F-6D02-4B00-B247-0EAFE40878E0}"/>
              </a:ext>
            </a:extLst>
          </p:cNvPr>
          <p:cNvSpPr/>
          <p:nvPr/>
        </p:nvSpPr>
        <p:spPr>
          <a:xfrm>
            <a:off x="5200651" y="2284834"/>
            <a:ext cx="1602533" cy="7487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500" dirty="0"/>
              <a:t>Value Function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88495131-FEAD-4A17-8960-E0A515E131C5}"/>
              </a:ext>
            </a:extLst>
          </p:cNvPr>
          <p:cNvSpPr/>
          <p:nvPr/>
        </p:nvSpPr>
        <p:spPr>
          <a:xfrm>
            <a:off x="3675095" y="3918857"/>
            <a:ext cx="1923273" cy="7487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500" dirty="0"/>
              <a:t>Policy Improvement</a:t>
            </a:r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194FCA77-88A6-47DB-AA7A-E716FDA4DE1B}"/>
              </a:ext>
            </a:extLst>
          </p:cNvPr>
          <p:cNvSpPr/>
          <p:nvPr/>
        </p:nvSpPr>
        <p:spPr>
          <a:xfrm>
            <a:off x="4220644" y="2483401"/>
            <a:ext cx="832175" cy="351648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EACCBF1C-A9AF-4B4E-8452-D378380D8AC3}"/>
              </a:ext>
            </a:extLst>
          </p:cNvPr>
          <p:cNvSpPr/>
          <p:nvPr/>
        </p:nvSpPr>
        <p:spPr>
          <a:xfrm rot="7635468">
            <a:off x="5282814" y="3300412"/>
            <a:ext cx="631108" cy="351648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EECBD037-EF73-4BCD-8552-0B8C79B75552}"/>
              </a:ext>
            </a:extLst>
          </p:cNvPr>
          <p:cNvSpPr/>
          <p:nvPr/>
        </p:nvSpPr>
        <p:spPr>
          <a:xfrm rot="13852364">
            <a:off x="3304248" y="3299644"/>
            <a:ext cx="637876" cy="351648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5152F12-8789-46BD-8511-C003F62E06BC}"/>
              </a:ext>
            </a:extLst>
          </p:cNvPr>
          <p:cNvSpPr txBox="1"/>
          <p:nvPr/>
        </p:nvSpPr>
        <p:spPr>
          <a:xfrm>
            <a:off x="3908647" y="3226912"/>
            <a:ext cx="14975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>
                <a:solidFill>
                  <a:schemeClr val="accent4"/>
                </a:solidFill>
                <a:latin typeface="+mn-ea"/>
              </a:rPr>
              <a:t>Policy Iteration</a:t>
            </a:r>
            <a:endParaRPr lang="zh-CN" altLang="en-US" sz="1500" b="1" dirty="0">
              <a:solidFill>
                <a:schemeClr val="accent4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47608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>
            <a:extLst>
              <a:ext uri="{FF2B5EF4-FFF2-40B4-BE49-F238E27FC236}">
                <a16:creationId xmlns:a16="http://schemas.microsoft.com/office/drawing/2014/main" id="{301F3067-0CAD-4D30-9948-4BBE8C830A52}"/>
              </a:ext>
            </a:extLst>
          </p:cNvPr>
          <p:cNvGrpSpPr/>
          <p:nvPr/>
        </p:nvGrpSpPr>
        <p:grpSpPr>
          <a:xfrm>
            <a:off x="846853" y="359072"/>
            <a:ext cx="7450293" cy="6074758"/>
            <a:chOff x="1693707" y="1197785"/>
            <a:chExt cx="5146322" cy="4196165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144C0D2D-51ED-436A-919D-9E3E5F3E1231}"/>
                </a:ext>
              </a:extLst>
            </p:cNvPr>
            <p:cNvGrpSpPr/>
            <p:nvPr/>
          </p:nvGrpSpPr>
          <p:grpSpPr>
            <a:xfrm>
              <a:off x="1693707" y="3777981"/>
              <a:ext cx="1499351" cy="1615969"/>
              <a:chOff x="2295512" y="2885444"/>
              <a:chExt cx="1999135" cy="2154627"/>
            </a:xfrm>
          </p:grpSpPr>
          <p:pic>
            <p:nvPicPr>
              <p:cNvPr id="5" name="图形 4" descr="带箭头的圆圈">
                <a:extLst>
                  <a:ext uri="{FF2B5EF4-FFF2-40B4-BE49-F238E27FC236}">
                    <a16:creationId xmlns:a16="http://schemas.microsoft.com/office/drawing/2014/main" id="{60959E7F-3909-45B0-AE7E-E5C5F49506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295512" y="2885444"/>
                <a:ext cx="1999135" cy="1999135"/>
              </a:xfrm>
              <a:prstGeom prst="rect">
                <a:avLst/>
              </a:prstGeom>
            </p:spPr>
          </p:pic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D55BB80F-FD4D-45F4-AA9D-62394ADAAE2A}"/>
                  </a:ext>
                </a:extLst>
              </p:cNvPr>
              <p:cNvSpPr txBox="1"/>
              <p:nvPr/>
            </p:nvSpPr>
            <p:spPr>
              <a:xfrm>
                <a:off x="2831055" y="4699914"/>
                <a:ext cx="928050" cy="3401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b="1" dirty="0"/>
                  <a:t>Self-Play</a:t>
                </a:r>
                <a:endParaRPr lang="zh-CN" altLang="en-US" b="1" dirty="0"/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574DE452-D18C-40B7-9507-84080C1F7D31}"/>
                </a:ext>
              </a:extLst>
            </p:cNvPr>
            <p:cNvGrpSpPr/>
            <p:nvPr/>
          </p:nvGrpSpPr>
          <p:grpSpPr>
            <a:xfrm>
              <a:off x="5340678" y="3777981"/>
              <a:ext cx="1499351" cy="1615969"/>
              <a:chOff x="7458998" y="2885444"/>
              <a:chExt cx="1999135" cy="2154627"/>
            </a:xfrm>
          </p:grpSpPr>
          <p:pic>
            <p:nvPicPr>
              <p:cNvPr id="14" name="图形 13" descr="带箭头的圆圈">
                <a:extLst>
                  <a:ext uri="{FF2B5EF4-FFF2-40B4-BE49-F238E27FC236}">
                    <a16:creationId xmlns:a16="http://schemas.microsoft.com/office/drawing/2014/main" id="{C893F0A4-BCA7-4876-B834-6C9395B84A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458998" y="2885444"/>
                <a:ext cx="1999135" cy="1999135"/>
              </a:xfrm>
              <a:prstGeom prst="rect">
                <a:avLst/>
              </a:prstGeom>
            </p:spPr>
          </p:pic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0AC975ED-D4E5-4B75-BCCC-B4230F0315DA}"/>
                  </a:ext>
                </a:extLst>
              </p:cNvPr>
              <p:cNvSpPr txBox="1"/>
              <p:nvPr/>
            </p:nvSpPr>
            <p:spPr>
              <a:xfrm>
                <a:off x="7795496" y="4699914"/>
                <a:ext cx="1326139" cy="3401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b="1" dirty="0"/>
                  <a:t>Self-test-Play</a:t>
                </a:r>
                <a:endParaRPr lang="zh-CN" altLang="en-US" b="1" dirty="0"/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5C3EB3C8-9263-45CE-AC16-769CCDFAB5FB}"/>
                </a:ext>
              </a:extLst>
            </p:cNvPr>
            <p:cNvGrpSpPr/>
            <p:nvPr/>
          </p:nvGrpSpPr>
          <p:grpSpPr>
            <a:xfrm>
              <a:off x="3515975" y="1197785"/>
              <a:ext cx="1501784" cy="1792953"/>
              <a:chOff x="4875631" y="834994"/>
              <a:chExt cx="2002378" cy="2390607"/>
            </a:xfrm>
          </p:grpSpPr>
          <p:pic>
            <p:nvPicPr>
              <p:cNvPr id="11" name="图形 10">
                <a:extLst>
                  <a:ext uri="{FF2B5EF4-FFF2-40B4-BE49-F238E27FC236}">
                    <a16:creationId xmlns:a16="http://schemas.microsoft.com/office/drawing/2014/main" id="{4C35EA23-7D90-4342-81B2-11166006095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 l="33692" t="10456" r="28918" b="24706"/>
              <a:stretch/>
            </p:blipFill>
            <p:spPr>
              <a:xfrm rot="5400000">
                <a:off x="4851596" y="922492"/>
                <a:ext cx="2050450" cy="1875453"/>
              </a:xfrm>
              <a:prstGeom prst="rect">
                <a:avLst/>
              </a:prstGeom>
            </p:spPr>
          </p:pic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F0A4E86A-8241-4608-AEB4-C18E649658FB}"/>
                  </a:ext>
                </a:extLst>
              </p:cNvPr>
              <p:cNvSpPr txBox="1"/>
              <p:nvPr/>
            </p:nvSpPr>
            <p:spPr>
              <a:xfrm>
                <a:off x="4875631" y="2885444"/>
                <a:ext cx="2002378" cy="3401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b="1" dirty="0"/>
                  <a:t>Train neural network</a:t>
                </a:r>
                <a:endParaRPr lang="zh-CN" altLang="en-US" b="1" dirty="0"/>
              </a:p>
            </p:txBody>
          </p:sp>
        </p:grpSp>
        <p:sp>
          <p:nvSpPr>
            <p:cNvPr id="20" name="箭头: 右 19">
              <a:extLst>
                <a:ext uri="{FF2B5EF4-FFF2-40B4-BE49-F238E27FC236}">
                  <a16:creationId xmlns:a16="http://schemas.microsoft.com/office/drawing/2014/main" id="{0567045D-5A60-424F-B400-3CE8C5A09479}"/>
                </a:ext>
              </a:extLst>
            </p:cNvPr>
            <p:cNvSpPr/>
            <p:nvPr/>
          </p:nvSpPr>
          <p:spPr>
            <a:xfrm rot="2858450">
              <a:off x="5151003" y="3041952"/>
              <a:ext cx="1302290" cy="572653"/>
            </a:xfrm>
            <a:prstGeom prst="rightArrow">
              <a:avLst/>
            </a:prstGeom>
            <a:solidFill>
              <a:srgbClr val="AFABAB"/>
            </a:solidFill>
            <a:ln>
              <a:solidFill>
                <a:srgbClr val="AFAB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350" dirty="0"/>
                <a:t>New model</a:t>
              </a:r>
            </a:p>
          </p:txBody>
        </p:sp>
        <p:sp>
          <p:nvSpPr>
            <p:cNvPr id="22" name="箭头: 右 21">
              <a:extLst>
                <a:ext uri="{FF2B5EF4-FFF2-40B4-BE49-F238E27FC236}">
                  <a16:creationId xmlns:a16="http://schemas.microsoft.com/office/drawing/2014/main" id="{3C21642E-F268-4D43-930B-ED6C5741DCCB}"/>
                </a:ext>
              </a:extLst>
            </p:cNvPr>
            <p:cNvSpPr/>
            <p:nvPr/>
          </p:nvSpPr>
          <p:spPr>
            <a:xfrm rot="19043073">
              <a:off x="2057695" y="3019462"/>
              <a:ext cx="1302290" cy="572653"/>
            </a:xfrm>
            <a:prstGeom prst="rightArrow">
              <a:avLst/>
            </a:prstGeom>
            <a:solidFill>
              <a:srgbClr val="AFABAB"/>
            </a:solidFill>
            <a:ln>
              <a:solidFill>
                <a:srgbClr val="AFAB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350" dirty="0"/>
                <a:t>Train data</a:t>
              </a:r>
              <a:endParaRPr lang="zh-CN" altLang="en-US" sz="1350" dirty="0"/>
            </a:p>
          </p:txBody>
        </p:sp>
        <p:sp>
          <p:nvSpPr>
            <p:cNvPr id="23" name="箭头: 右 22">
              <a:extLst>
                <a:ext uri="{FF2B5EF4-FFF2-40B4-BE49-F238E27FC236}">
                  <a16:creationId xmlns:a16="http://schemas.microsoft.com/office/drawing/2014/main" id="{F615702A-8232-423C-8A4D-28AEC132FEC5}"/>
                </a:ext>
              </a:extLst>
            </p:cNvPr>
            <p:cNvSpPr/>
            <p:nvPr/>
          </p:nvSpPr>
          <p:spPr>
            <a:xfrm rot="10800000" flipV="1">
              <a:off x="3332471" y="4241456"/>
              <a:ext cx="1868793" cy="572400"/>
            </a:xfrm>
            <a:prstGeom prst="rightArrow">
              <a:avLst/>
            </a:prstGeom>
            <a:solidFill>
              <a:srgbClr val="AFABAB"/>
            </a:solidFill>
            <a:ln>
              <a:solidFill>
                <a:srgbClr val="AFAB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350" dirty="0"/>
                <a:t>Iteration done</a:t>
              </a:r>
              <a:endParaRPr lang="zh-CN" altLang="en-US" sz="1350" dirty="0"/>
            </a:p>
          </p:txBody>
        </p:sp>
      </p:grpSp>
    </p:spTree>
    <p:extLst>
      <p:ext uri="{BB962C8B-B14F-4D97-AF65-F5344CB8AC3E}">
        <p14:creationId xmlns:p14="http://schemas.microsoft.com/office/powerpoint/2010/main" val="368495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1174</TotalTime>
  <Words>19</Words>
  <Application>Microsoft Office PowerPoint</Application>
  <PresentationFormat>全屏显示(4:3)</PresentationFormat>
  <Paragraphs>10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asdfasdf</dc:title>
  <dc:creator>陌雨 千千</dc:creator>
  <cp:lastModifiedBy>陌雨 千千</cp:lastModifiedBy>
  <cp:revision>7</cp:revision>
  <dcterms:created xsi:type="dcterms:W3CDTF">2019-05-27T05:59:38Z</dcterms:created>
  <dcterms:modified xsi:type="dcterms:W3CDTF">2019-05-28T01:33:56Z</dcterms:modified>
</cp:coreProperties>
</file>