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8"/>
  </p:sldMasterIdLst>
  <p:sldIdLst>
    <p:sldId id="256" r:id="rId9"/>
    <p:sldId id="257" r:id="rId10"/>
    <p:sldId id="258" r:id="rId11"/>
    <p:sldId id="260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陌雨 千千" initials="陌雨" lastIdx="2" clrIdx="0">
    <p:extLst>
      <p:ext uri="{19B8F6BF-5375-455C-9EA6-DF929625EA0E}">
        <p15:presenceInfo xmlns:p15="http://schemas.microsoft.com/office/powerpoint/2012/main" userId="5121fafa3a42ff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F2F2F2"/>
    <a:srgbClr val="6E6E6E"/>
    <a:srgbClr val="646464"/>
    <a:srgbClr val="E0E0E0"/>
    <a:srgbClr val="404040"/>
    <a:srgbClr val="DFDFDF"/>
    <a:srgbClr val="000000"/>
    <a:srgbClr val="8594FF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" Target="slides/slide2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C4FD-D830-4C5E-AF2C-17037A646A72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21EE-91DE-45A5-97BE-FF8821D21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15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C4FD-D830-4C5E-AF2C-17037A646A72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21EE-91DE-45A5-97BE-FF8821D21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591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C4FD-D830-4C5E-AF2C-17037A646A72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21EE-91DE-45A5-97BE-FF8821D21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29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C4FD-D830-4C5E-AF2C-17037A646A72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21EE-91DE-45A5-97BE-FF8821D21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04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C4FD-D830-4C5E-AF2C-17037A646A72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21EE-91DE-45A5-97BE-FF8821D21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37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C4FD-D830-4C5E-AF2C-17037A646A72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21EE-91DE-45A5-97BE-FF8821D21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2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C4FD-D830-4C5E-AF2C-17037A646A72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21EE-91DE-45A5-97BE-FF8821D21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22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C4FD-D830-4C5E-AF2C-17037A646A72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21EE-91DE-45A5-97BE-FF8821D21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80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C4FD-D830-4C5E-AF2C-17037A646A72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21EE-91DE-45A5-97BE-FF8821D21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41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C4FD-D830-4C5E-AF2C-17037A646A72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21EE-91DE-45A5-97BE-FF8821D21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82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C4FD-D830-4C5E-AF2C-17037A646A72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21EE-91DE-45A5-97BE-FF8821D21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805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DC4FD-D830-4C5E-AF2C-17037A646A72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521EE-91DE-45A5-97BE-FF8821D21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70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7.xml"/><Relationship Id="rId5" Type="http://schemas.openxmlformats.org/officeDocument/2006/relationships/slideLayout" Target="../slideLayouts/slideLayout2.xml"/><Relationship Id="rId4" Type="http://schemas.openxmlformats.org/officeDocument/2006/relationships/customXml" Target="../../customXml/item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42A9CE0E-C2B8-4048-91FB-0B6083BF40EA}"/>
              </a:ext>
            </a:extLst>
          </p:cNvPr>
          <p:cNvSpPr/>
          <p:nvPr/>
        </p:nvSpPr>
        <p:spPr>
          <a:xfrm>
            <a:off x="3882314" y="2284834"/>
            <a:ext cx="1602533" cy="748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500" dirty="0"/>
              <a:t>Policy Evaluation</a:t>
            </a:r>
            <a:endParaRPr lang="zh-CN" altLang="en-US" sz="15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053B53F-6D02-4B00-B247-0EAFE40878E0}"/>
              </a:ext>
            </a:extLst>
          </p:cNvPr>
          <p:cNvSpPr/>
          <p:nvPr/>
        </p:nvSpPr>
        <p:spPr>
          <a:xfrm>
            <a:off x="6724652" y="2284834"/>
            <a:ext cx="1602533" cy="748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500" dirty="0"/>
              <a:t>Value Function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8495131-FEAD-4A17-8960-E0A515E131C5}"/>
              </a:ext>
            </a:extLst>
          </p:cNvPr>
          <p:cNvSpPr/>
          <p:nvPr/>
        </p:nvSpPr>
        <p:spPr>
          <a:xfrm>
            <a:off x="5199096" y="3918857"/>
            <a:ext cx="1923273" cy="748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500" dirty="0"/>
              <a:t>Policy Improvement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194FCA77-88A6-47DB-AA7A-E716FDA4DE1B}"/>
              </a:ext>
            </a:extLst>
          </p:cNvPr>
          <p:cNvSpPr/>
          <p:nvPr/>
        </p:nvSpPr>
        <p:spPr>
          <a:xfrm>
            <a:off x="5744645" y="2483401"/>
            <a:ext cx="832175" cy="35164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EACCBF1C-A9AF-4B4E-8452-D378380D8AC3}"/>
              </a:ext>
            </a:extLst>
          </p:cNvPr>
          <p:cNvSpPr/>
          <p:nvPr/>
        </p:nvSpPr>
        <p:spPr>
          <a:xfrm rot="7635468">
            <a:off x="6806814" y="3300412"/>
            <a:ext cx="631108" cy="35164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EECBD037-EF73-4BCD-8552-0B8C79B75552}"/>
              </a:ext>
            </a:extLst>
          </p:cNvPr>
          <p:cNvSpPr/>
          <p:nvPr/>
        </p:nvSpPr>
        <p:spPr>
          <a:xfrm rot="13852364">
            <a:off x="4828248" y="3299644"/>
            <a:ext cx="637876" cy="35164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5152F12-8789-46BD-8511-C003F62E06BC}"/>
              </a:ext>
            </a:extLst>
          </p:cNvPr>
          <p:cNvSpPr txBox="1"/>
          <p:nvPr/>
        </p:nvSpPr>
        <p:spPr>
          <a:xfrm>
            <a:off x="5432647" y="3226913"/>
            <a:ext cx="14975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chemeClr val="accent4"/>
                </a:solidFill>
                <a:latin typeface="+mn-ea"/>
              </a:rPr>
              <a:t>Policy Iteration</a:t>
            </a:r>
            <a:endParaRPr lang="zh-CN" altLang="en-US" sz="1500" b="1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760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301F3067-0CAD-4D30-9948-4BBE8C830A52}"/>
              </a:ext>
            </a:extLst>
          </p:cNvPr>
          <p:cNvGrpSpPr/>
          <p:nvPr/>
        </p:nvGrpSpPr>
        <p:grpSpPr>
          <a:xfrm>
            <a:off x="2370854" y="359072"/>
            <a:ext cx="7450293" cy="6074758"/>
            <a:chOff x="1693707" y="1197785"/>
            <a:chExt cx="5146322" cy="4196165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144C0D2D-51ED-436A-919D-9E3E5F3E1231}"/>
                </a:ext>
              </a:extLst>
            </p:cNvPr>
            <p:cNvGrpSpPr/>
            <p:nvPr/>
          </p:nvGrpSpPr>
          <p:grpSpPr>
            <a:xfrm>
              <a:off x="1693707" y="3777981"/>
              <a:ext cx="1499351" cy="1615969"/>
              <a:chOff x="2295512" y="2885444"/>
              <a:chExt cx="1999135" cy="2154627"/>
            </a:xfrm>
          </p:grpSpPr>
          <p:pic>
            <p:nvPicPr>
              <p:cNvPr id="5" name="图形 4" descr="带箭头的圆圈">
                <a:extLst>
                  <a:ext uri="{FF2B5EF4-FFF2-40B4-BE49-F238E27FC236}">
                    <a16:creationId xmlns:a16="http://schemas.microsoft.com/office/drawing/2014/main" id="{60959E7F-3909-45B0-AE7E-E5C5F49506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295512" y="2885444"/>
                <a:ext cx="1999135" cy="1999135"/>
              </a:xfrm>
              <a:prstGeom prst="rect">
                <a:avLst/>
              </a:prstGeom>
            </p:spPr>
          </p:pic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55BB80F-FD4D-45F4-AA9D-62394ADAAE2A}"/>
                  </a:ext>
                </a:extLst>
              </p:cNvPr>
              <p:cNvSpPr txBox="1"/>
              <p:nvPr/>
            </p:nvSpPr>
            <p:spPr>
              <a:xfrm>
                <a:off x="2831055" y="4699914"/>
                <a:ext cx="928050" cy="3401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Self-Play</a:t>
                </a:r>
                <a:endParaRPr lang="zh-CN" altLang="en-US" b="1" dirty="0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574DE452-D18C-40B7-9507-84080C1F7D31}"/>
                </a:ext>
              </a:extLst>
            </p:cNvPr>
            <p:cNvGrpSpPr/>
            <p:nvPr/>
          </p:nvGrpSpPr>
          <p:grpSpPr>
            <a:xfrm>
              <a:off x="5340678" y="3777981"/>
              <a:ext cx="1499351" cy="1615969"/>
              <a:chOff x="7458998" y="2885444"/>
              <a:chExt cx="1999135" cy="2154627"/>
            </a:xfrm>
          </p:grpSpPr>
          <p:pic>
            <p:nvPicPr>
              <p:cNvPr id="14" name="图形 13" descr="带箭头的圆圈">
                <a:extLst>
                  <a:ext uri="{FF2B5EF4-FFF2-40B4-BE49-F238E27FC236}">
                    <a16:creationId xmlns:a16="http://schemas.microsoft.com/office/drawing/2014/main" id="{C893F0A4-BCA7-4876-B834-6C9395B84A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458998" y="2885444"/>
                <a:ext cx="1999135" cy="1999135"/>
              </a:xfrm>
              <a:prstGeom prst="rect">
                <a:avLst/>
              </a:prstGeom>
            </p:spPr>
          </p:pic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AC975ED-D4E5-4B75-BCCC-B4230F0315DA}"/>
                  </a:ext>
                </a:extLst>
              </p:cNvPr>
              <p:cNvSpPr txBox="1"/>
              <p:nvPr/>
            </p:nvSpPr>
            <p:spPr>
              <a:xfrm>
                <a:off x="7795496" y="4699914"/>
                <a:ext cx="1326139" cy="3401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Self-test-Play</a:t>
                </a:r>
                <a:endParaRPr lang="zh-CN" altLang="en-US" b="1" dirty="0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5C3EB3C8-9263-45CE-AC16-769CCDFAB5FB}"/>
                </a:ext>
              </a:extLst>
            </p:cNvPr>
            <p:cNvGrpSpPr/>
            <p:nvPr/>
          </p:nvGrpSpPr>
          <p:grpSpPr>
            <a:xfrm>
              <a:off x="3515975" y="1197785"/>
              <a:ext cx="1501784" cy="1792953"/>
              <a:chOff x="4875631" y="834994"/>
              <a:chExt cx="2002378" cy="2390607"/>
            </a:xfrm>
          </p:grpSpPr>
          <p:pic>
            <p:nvPicPr>
              <p:cNvPr id="11" name="图形 10">
                <a:extLst>
                  <a:ext uri="{FF2B5EF4-FFF2-40B4-BE49-F238E27FC236}">
                    <a16:creationId xmlns:a16="http://schemas.microsoft.com/office/drawing/2014/main" id="{4C35EA23-7D90-4342-81B2-1116600609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l="33692" t="10456" r="28918" b="24706"/>
              <a:stretch/>
            </p:blipFill>
            <p:spPr>
              <a:xfrm rot="5400000">
                <a:off x="4851596" y="922492"/>
                <a:ext cx="2050450" cy="1875453"/>
              </a:xfrm>
              <a:prstGeom prst="rect">
                <a:avLst/>
              </a:prstGeom>
            </p:spPr>
          </p:pic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0A4E86A-8241-4608-AEB4-C18E649658FB}"/>
                  </a:ext>
                </a:extLst>
              </p:cNvPr>
              <p:cNvSpPr txBox="1"/>
              <p:nvPr/>
            </p:nvSpPr>
            <p:spPr>
              <a:xfrm>
                <a:off x="4875631" y="2885444"/>
                <a:ext cx="2002378" cy="3401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Train neural network</a:t>
                </a:r>
                <a:endParaRPr lang="zh-CN" altLang="en-US" b="1" dirty="0"/>
              </a:p>
            </p:txBody>
          </p:sp>
        </p:grpSp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id="{0567045D-5A60-424F-B400-3CE8C5A09479}"/>
                </a:ext>
              </a:extLst>
            </p:cNvPr>
            <p:cNvSpPr/>
            <p:nvPr/>
          </p:nvSpPr>
          <p:spPr>
            <a:xfrm rot="2858450">
              <a:off x="5151003" y="3041952"/>
              <a:ext cx="1302290" cy="572653"/>
            </a:xfrm>
            <a:prstGeom prst="rightArrow">
              <a:avLst/>
            </a:prstGeom>
            <a:solidFill>
              <a:srgbClr val="AFABAB"/>
            </a:solidFill>
            <a:ln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New model</a:t>
              </a:r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3C21642E-F268-4D43-930B-ED6C5741DCCB}"/>
                </a:ext>
              </a:extLst>
            </p:cNvPr>
            <p:cNvSpPr/>
            <p:nvPr/>
          </p:nvSpPr>
          <p:spPr>
            <a:xfrm rot="19043073">
              <a:off x="2057695" y="3019462"/>
              <a:ext cx="1302290" cy="572653"/>
            </a:xfrm>
            <a:prstGeom prst="rightArrow">
              <a:avLst/>
            </a:prstGeom>
            <a:solidFill>
              <a:srgbClr val="AFABAB"/>
            </a:solidFill>
            <a:ln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Train data</a:t>
              </a:r>
              <a:endParaRPr lang="zh-CN" altLang="en-US" dirty="0"/>
            </a:p>
          </p:txBody>
        </p:sp>
        <p:sp>
          <p:nvSpPr>
            <p:cNvPr id="23" name="箭头: 右 22">
              <a:extLst>
                <a:ext uri="{FF2B5EF4-FFF2-40B4-BE49-F238E27FC236}">
                  <a16:creationId xmlns:a16="http://schemas.microsoft.com/office/drawing/2014/main" id="{F615702A-8232-423C-8A4D-28AEC132FEC5}"/>
                </a:ext>
              </a:extLst>
            </p:cNvPr>
            <p:cNvSpPr/>
            <p:nvPr/>
          </p:nvSpPr>
          <p:spPr>
            <a:xfrm rot="10800000" flipV="1">
              <a:off x="3332471" y="4241456"/>
              <a:ext cx="1868793" cy="572400"/>
            </a:xfrm>
            <a:prstGeom prst="rightArrow">
              <a:avLst/>
            </a:prstGeom>
            <a:solidFill>
              <a:srgbClr val="AFABAB"/>
            </a:solidFill>
            <a:ln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Iteration done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849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8D70EF9F-71A4-4E43-B2CE-356FAC42F60B}"/>
              </a:ext>
            </a:extLst>
          </p:cNvPr>
          <p:cNvGrpSpPr/>
          <p:nvPr/>
        </p:nvGrpSpPr>
        <p:grpSpPr>
          <a:xfrm>
            <a:off x="1524001" y="0"/>
            <a:ext cx="8924925" cy="2704438"/>
            <a:chOff x="-151475" y="534580"/>
            <a:chExt cx="8559541" cy="2593719"/>
          </a:xfrm>
        </p:grpSpPr>
        <p:pic>
          <p:nvPicPr>
            <p:cNvPr id="5" name="图形 4">
              <a:extLst>
                <a:ext uri="{FF2B5EF4-FFF2-40B4-BE49-F238E27FC236}">
                  <a16:creationId xmlns:a16="http://schemas.microsoft.com/office/drawing/2014/main" id="{828D5F55-17C9-41FD-9BB4-CB5313D382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5636" t="18204" r="18273" b="43641"/>
            <a:stretch/>
          </p:blipFill>
          <p:spPr>
            <a:xfrm>
              <a:off x="-151475" y="534580"/>
              <a:ext cx="7731038" cy="2593719"/>
            </a:xfrm>
            <a:prstGeom prst="rect">
              <a:avLst/>
            </a:prstGeom>
          </p:spPr>
        </p:pic>
        <p:sp>
          <p:nvSpPr>
            <p:cNvPr id="6" name="平行四边形 5">
              <a:extLst>
                <a:ext uri="{FF2B5EF4-FFF2-40B4-BE49-F238E27FC236}">
                  <a16:creationId xmlns:a16="http://schemas.microsoft.com/office/drawing/2014/main" id="{E8F235D5-8800-4FBC-A714-22E2CB0A4D1C}"/>
                </a:ext>
              </a:extLst>
            </p:cNvPr>
            <p:cNvSpPr/>
            <p:nvPr/>
          </p:nvSpPr>
          <p:spPr>
            <a:xfrm rot="10800000" flipH="1">
              <a:off x="7244239" y="1385699"/>
              <a:ext cx="499585" cy="314771"/>
            </a:xfrm>
            <a:prstGeom prst="parallelogram">
              <a:avLst>
                <a:gd name="adj" fmla="val 100534"/>
              </a:avLst>
            </a:prstGeom>
            <a:solidFill>
              <a:srgbClr val="E0E0E0"/>
            </a:solidFill>
            <a:ln w="571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平行四边形 6">
              <a:extLst>
                <a:ext uri="{FF2B5EF4-FFF2-40B4-BE49-F238E27FC236}">
                  <a16:creationId xmlns:a16="http://schemas.microsoft.com/office/drawing/2014/main" id="{21EBC711-2215-416B-A41F-1BCBE93CC705}"/>
                </a:ext>
              </a:extLst>
            </p:cNvPr>
            <p:cNvSpPr/>
            <p:nvPr/>
          </p:nvSpPr>
          <p:spPr>
            <a:xfrm rot="10800000" flipH="1">
              <a:off x="7839287" y="2128647"/>
              <a:ext cx="568779" cy="391449"/>
            </a:xfrm>
            <a:prstGeom prst="parallelogram">
              <a:avLst>
                <a:gd name="adj" fmla="val 100534"/>
              </a:avLst>
            </a:prstGeom>
            <a:solidFill>
              <a:srgbClr val="E0E0E0"/>
            </a:solidFill>
            <a:ln w="571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9053618C-B9DB-4BA7-8C3A-F8EE311BB0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9944" y="1385700"/>
              <a:ext cx="424296" cy="212378"/>
            </a:xfrm>
            <a:prstGeom prst="line">
              <a:avLst/>
            </a:prstGeom>
            <a:ln w="127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26933DF-9356-47B6-9207-BDAEFEB7FCE3}"/>
                </a:ext>
              </a:extLst>
            </p:cNvPr>
            <p:cNvCxnSpPr>
              <a:cxnSpLocks/>
            </p:cNvCxnSpPr>
            <p:nvPr/>
          </p:nvCxnSpPr>
          <p:spPr>
            <a:xfrm>
              <a:off x="6819944" y="1598078"/>
              <a:ext cx="1025366" cy="530571"/>
            </a:xfrm>
            <a:prstGeom prst="line">
              <a:avLst/>
            </a:prstGeom>
            <a:ln w="1270">
              <a:solidFill>
                <a:srgbClr val="6464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3CC852B-D0CC-4616-A67F-033C550C2C77}"/>
                </a:ext>
              </a:extLst>
            </p:cNvPr>
            <p:cNvCxnSpPr>
              <a:cxnSpLocks/>
            </p:cNvCxnSpPr>
            <p:nvPr/>
          </p:nvCxnSpPr>
          <p:spPr>
            <a:xfrm>
              <a:off x="7412875" y="2178656"/>
              <a:ext cx="811963" cy="341441"/>
            </a:xfrm>
            <a:prstGeom prst="line">
              <a:avLst/>
            </a:prstGeom>
            <a:ln w="1270">
              <a:solidFill>
                <a:srgbClr val="6E6E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02DCCDBF-0CBD-4BF7-84F5-87D5C3B251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12875" y="1700471"/>
              <a:ext cx="152400" cy="478185"/>
            </a:xfrm>
            <a:prstGeom prst="line">
              <a:avLst/>
            </a:prstGeom>
            <a:ln w="1270">
              <a:solidFill>
                <a:srgbClr val="6464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E048905C-01D3-48AF-8B74-826E1A9898CD}"/>
              </a:ext>
            </a:extLst>
          </p:cNvPr>
          <p:cNvSpPr txBox="1"/>
          <p:nvPr/>
        </p:nvSpPr>
        <p:spPr>
          <a:xfrm>
            <a:off x="1643820" y="1619974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1@8×8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CE79AF4-CEB6-4A4F-AF93-8E15CE182A52}"/>
              </a:ext>
            </a:extLst>
          </p:cNvPr>
          <p:cNvSpPr txBox="1"/>
          <p:nvPr/>
        </p:nvSpPr>
        <p:spPr>
          <a:xfrm>
            <a:off x="2820402" y="1908889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512@8×8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C248C2D-EA26-4E3C-89C3-620D512525CE}"/>
              </a:ext>
            </a:extLst>
          </p:cNvPr>
          <p:cNvSpPr txBox="1"/>
          <p:nvPr/>
        </p:nvSpPr>
        <p:spPr>
          <a:xfrm>
            <a:off x="3909118" y="1905794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512@8×8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D65C0E6-3F5D-47CA-8E36-96C51E3601BA}"/>
              </a:ext>
            </a:extLst>
          </p:cNvPr>
          <p:cNvSpPr txBox="1"/>
          <p:nvPr/>
        </p:nvSpPr>
        <p:spPr>
          <a:xfrm>
            <a:off x="4762587" y="1866195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512@6×6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D954488-A05A-4EE8-90B6-2ACB145FC19F}"/>
              </a:ext>
            </a:extLst>
          </p:cNvPr>
          <p:cNvSpPr txBox="1"/>
          <p:nvPr/>
        </p:nvSpPr>
        <p:spPr>
          <a:xfrm>
            <a:off x="5471435" y="1866195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512@4×4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C497264-B12D-41B3-9971-AE0FA9BC4E47}"/>
              </a:ext>
            </a:extLst>
          </p:cNvPr>
          <p:cNvSpPr txBox="1"/>
          <p:nvPr/>
        </p:nvSpPr>
        <p:spPr>
          <a:xfrm>
            <a:off x="7624084" y="2634507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8192×1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7FF0282-166F-4B6C-A547-A4271A40E037}"/>
              </a:ext>
            </a:extLst>
          </p:cNvPr>
          <p:cNvSpPr txBox="1"/>
          <p:nvPr/>
        </p:nvSpPr>
        <p:spPr>
          <a:xfrm>
            <a:off x="8148205" y="2028904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1024×1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0A4EB30-4C30-49D8-8E2F-5F29A8CE917B}"/>
              </a:ext>
            </a:extLst>
          </p:cNvPr>
          <p:cNvSpPr txBox="1"/>
          <p:nvPr/>
        </p:nvSpPr>
        <p:spPr>
          <a:xfrm>
            <a:off x="8889043" y="1714257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512×1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3AB1EA2-19E4-4FD6-A71B-3CD7432F8AF8}"/>
              </a:ext>
            </a:extLst>
          </p:cNvPr>
          <p:cNvSpPr txBox="1"/>
          <p:nvPr/>
        </p:nvSpPr>
        <p:spPr>
          <a:xfrm>
            <a:off x="10075809" y="2068344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P, 65×1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1D258EC-4AA9-41EE-A3C5-4F07C5EEDFC0}"/>
              </a:ext>
            </a:extLst>
          </p:cNvPr>
          <p:cNvSpPr txBox="1"/>
          <p:nvPr/>
        </p:nvSpPr>
        <p:spPr>
          <a:xfrm>
            <a:off x="9050098" y="662440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V, 1×1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1B26C2-7356-4254-A9B1-31F94CE8C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400" y="1854200"/>
            <a:ext cx="4318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7096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B0ECC2BD-074B-4553-AAD2-CA8DB82A17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567" t="21992" r="4286" b="38144"/>
          <a:stretch/>
        </p:blipFill>
        <p:spPr>
          <a:xfrm>
            <a:off x="0" y="0"/>
            <a:ext cx="9042400" cy="2438205"/>
          </a:xfrm>
          <a:prstGeom prst="rect">
            <a:avLst/>
          </a:prstGeom>
        </p:spPr>
      </p:pic>
      <p:sp>
        <p:nvSpPr>
          <p:cNvPr id="6" name="平行四边形 5">
            <a:extLst>
              <a:ext uri="{FF2B5EF4-FFF2-40B4-BE49-F238E27FC236}">
                <a16:creationId xmlns:a16="http://schemas.microsoft.com/office/drawing/2014/main" id="{68BE976A-6BE2-4A40-9EA9-324011C79CD5}"/>
              </a:ext>
            </a:extLst>
          </p:cNvPr>
          <p:cNvSpPr/>
          <p:nvPr/>
        </p:nvSpPr>
        <p:spPr>
          <a:xfrm rot="10800000" flipH="1">
            <a:off x="9458889" y="1623518"/>
            <a:ext cx="221320" cy="156329"/>
          </a:xfrm>
          <a:prstGeom prst="parallelogram">
            <a:avLst>
              <a:gd name="adj" fmla="val 100534"/>
            </a:avLst>
          </a:prstGeom>
          <a:solidFill>
            <a:srgbClr val="FAFAFA"/>
          </a:solidFill>
          <a:ln w="571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平行四边形 6">
            <a:extLst>
              <a:ext uri="{FF2B5EF4-FFF2-40B4-BE49-F238E27FC236}">
                <a16:creationId xmlns:a16="http://schemas.microsoft.com/office/drawing/2014/main" id="{21448954-472D-4A08-8868-645C33DD1556}"/>
              </a:ext>
            </a:extLst>
          </p:cNvPr>
          <p:cNvSpPr/>
          <p:nvPr/>
        </p:nvSpPr>
        <p:spPr>
          <a:xfrm rot="10800000" flipH="1">
            <a:off x="8754969" y="870615"/>
            <a:ext cx="389595" cy="328208"/>
          </a:xfrm>
          <a:prstGeom prst="parallelogram">
            <a:avLst>
              <a:gd name="adj" fmla="val 100534"/>
            </a:avLst>
          </a:prstGeom>
          <a:solidFill>
            <a:srgbClr val="FAFAFA"/>
          </a:solidFill>
          <a:ln w="571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AE3AB26-08B5-440A-97B5-C6C963D92E01}"/>
              </a:ext>
            </a:extLst>
          </p:cNvPr>
          <p:cNvCxnSpPr>
            <a:cxnSpLocks/>
          </p:cNvCxnSpPr>
          <p:nvPr/>
        </p:nvCxnSpPr>
        <p:spPr>
          <a:xfrm>
            <a:off x="7929563" y="790575"/>
            <a:ext cx="825406" cy="83009"/>
          </a:xfrm>
          <a:prstGeom prst="line">
            <a:avLst/>
          </a:prstGeom>
          <a:ln w="127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E8CAC2E-3E17-4189-9A90-7AD155012E23}"/>
              </a:ext>
            </a:extLst>
          </p:cNvPr>
          <p:cNvCxnSpPr>
            <a:cxnSpLocks/>
          </p:cNvCxnSpPr>
          <p:nvPr/>
        </p:nvCxnSpPr>
        <p:spPr>
          <a:xfrm flipV="1">
            <a:off x="9008269" y="1198361"/>
            <a:ext cx="76200" cy="663779"/>
          </a:xfrm>
          <a:prstGeom prst="line">
            <a:avLst/>
          </a:prstGeom>
          <a:ln w="127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86EB781-810D-4EB3-8CBE-CABEDEFF5638}"/>
              </a:ext>
            </a:extLst>
          </p:cNvPr>
          <p:cNvCxnSpPr>
            <a:cxnSpLocks/>
          </p:cNvCxnSpPr>
          <p:nvPr/>
        </p:nvCxnSpPr>
        <p:spPr>
          <a:xfrm flipV="1">
            <a:off x="9008269" y="1776215"/>
            <a:ext cx="606655" cy="85924"/>
          </a:xfrm>
          <a:prstGeom prst="line">
            <a:avLst/>
          </a:prstGeom>
          <a:ln w="127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CC34F52-358A-4EC1-BD57-D33DF79C2CE8}"/>
              </a:ext>
            </a:extLst>
          </p:cNvPr>
          <p:cNvCxnSpPr>
            <a:cxnSpLocks/>
          </p:cNvCxnSpPr>
          <p:nvPr/>
        </p:nvCxnSpPr>
        <p:spPr>
          <a:xfrm>
            <a:off x="7929563" y="790575"/>
            <a:ext cx="1529326" cy="832943"/>
          </a:xfrm>
          <a:prstGeom prst="line">
            <a:avLst/>
          </a:prstGeom>
          <a:ln w="127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84B9C552-EB66-4D40-8FFA-ED568209D2D7}"/>
              </a:ext>
            </a:extLst>
          </p:cNvPr>
          <p:cNvSpPr txBox="1"/>
          <p:nvPr/>
        </p:nvSpPr>
        <p:spPr>
          <a:xfrm>
            <a:off x="9403530" y="1788697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V,</a:t>
            </a:r>
            <a:r>
              <a:rPr lang="zh-CN" altLang="en-US" sz="1050" dirty="0"/>
              <a:t> </a:t>
            </a:r>
            <a:r>
              <a:rPr lang="en-US" altLang="zh-CN" sz="1050" dirty="0"/>
              <a:t>1×1</a:t>
            </a:r>
            <a:endParaRPr lang="zh-CN" altLang="en-US" sz="105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9EE3067-FE49-4D25-AD2E-B080AA6216DF}"/>
              </a:ext>
            </a:extLst>
          </p:cNvPr>
          <p:cNvSpPr txBox="1"/>
          <p:nvPr/>
        </p:nvSpPr>
        <p:spPr>
          <a:xfrm>
            <a:off x="8479211" y="602589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P,</a:t>
            </a:r>
            <a:r>
              <a:rPr lang="zh-CN" altLang="en-US" sz="1050" dirty="0"/>
              <a:t> </a:t>
            </a:r>
            <a:r>
              <a:rPr lang="en-US" altLang="zh-CN" sz="1050" dirty="0"/>
              <a:t>1×65</a:t>
            </a:r>
            <a:endParaRPr lang="zh-CN" altLang="en-US" sz="105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0637E17-6318-495B-B2A0-788F0FE48BB6}"/>
              </a:ext>
            </a:extLst>
          </p:cNvPr>
          <p:cNvSpPr txBox="1"/>
          <p:nvPr/>
        </p:nvSpPr>
        <p:spPr>
          <a:xfrm>
            <a:off x="0" y="1740538"/>
            <a:ext cx="99418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Stride of 1</a:t>
            </a:r>
          </a:p>
          <a:p>
            <a:r>
              <a:rPr lang="en-US" altLang="zh-CN" sz="1050" dirty="0"/>
              <a:t>Filter size: 3×3</a:t>
            </a:r>
            <a:endParaRPr lang="zh-CN" altLang="en-US" sz="105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C6671EC-ACFF-4280-A62C-CE21A86A09DB}"/>
              </a:ext>
            </a:extLst>
          </p:cNvPr>
          <p:cNvSpPr txBox="1"/>
          <p:nvPr/>
        </p:nvSpPr>
        <p:spPr>
          <a:xfrm>
            <a:off x="4208335" y="2432298"/>
            <a:ext cx="9204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/>
              <a:t>Convolutions</a:t>
            </a:r>
            <a:endParaRPr lang="zh-CN" altLang="en-US" sz="105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A04669-F9B0-4F9E-9820-BCE95B74CDF5}"/>
              </a:ext>
            </a:extLst>
          </p:cNvPr>
          <p:cNvSpPr txBox="1"/>
          <p:nvPr/>
        </p:nvSpPr>
        <p:spPr>
          <a:xfrm>
            <a:off x="2554135" y="2158582"/>
            <a:ext cx="9813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Padding: same</a:t>
            </a:r>
            <a:endParaRPr lang="zh-CN" altLang="en-US" sz="105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CC24825-EE51-4BDC-9821-B07166DF1E57}"/>
              </a:ext>
            </a:extLst>
          </p:cNvPr>
          <p:cNvSpPr txBox="1"/>
          <p:nvPr/>
        </p:nvSpPr>
        <p:spPr>
          <a:xfrm>
            <a:off x="5702982" y="2158582"/>
            <a:ext cx="9460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Padding: valid</a:t>
            </a:r>
            <a:endParaRPr lang="zh-CN" altLang="en-US" sz="105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E81E40-BF52-47FA-93B4-C920ECA70209}"/>
              </a:ext>
            </a:extLst>
          </p:cNvPr>
          <p:cNvSpPr txBox="1"/>
          <p:nvPr/>
        </p:nvSpPr>
        <p:spPr>
          <a:xfrm>
            <a:off x="8073651" y="2432298"/>
            <a:ext cx="10374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/>
              <a:t>Full connection</a:t>
            </a:r>
            <a:endParaRPr lang="zh-CN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87545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3D5D8E0B-B241-4932-B102-D80F3CA18596}"/>
              </a:ext>
            </a:extLst>
          </p:cNvPr>
          <p:cNvGrpSpPr/>
          <p:nvPr/>
        </p:nvGrpSpPr>
        <p:grpSpPr>
          <a:xfrm>
            <a:off x="0" y="7846594"/>
            <a:ext cx="11439957" cy="5905500"/>
            <a:chOff x="317362" y="404804"/>
            <a:chExt cx="11439957" cy="59055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B710FE3-8AF2-4592-A3C9-C6C54F631396}"/>
                </a:ext>
              </a:extLst>
            </p:cNvPr>
            <p:cNvSpPr/>
            <p:nvPr/>
          </p:nvSpPr>
          <p:spPr>
            <a:xfrm>
              <a:off x="317362" y="404804"/>
              <a:ext cx="2772000" cy="59055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C239B84-5567-4537-BFF9-5FE56168F3D4}"/>
                </a:ext>
              </a:extLst>
            </p:cNvPr>
            <p:cNvSpPr/>
            <p:nvPr/>
          </p:nvSpPr>
          <p:spPr>
            <a:xfrm>
              <a:off x="3206681" y="404804"/>
              <a:ext cx="2772000" cy="59055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54FD5A7-176E-487A-9021-F28491DC4182}"/>
                </a:ext>
              </a:extLst>
            </p:cNvPr>
            <p:cNvSpPr/>
            <p:nvPr/>
          </p:nvSpPr>
          <p:spPr>
            <a:xfrm>
              <a:off x="6096000" y="404804"/>
              <a:ext cx="2772000" cy="59055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A622B16-4991-4085-A377-E86F985B0749}"/>
                </a:ext>
              </a:extLst>
            </p:cNvPr>
            <p:cNvSpPr/>
            <p:nvPr/>
          </p:nvSpPr>
          <p:spPr>
            <a:xfrm>
              <a:off x="8985319" y="404804"/>
              <a:ext cx="2772000" cy="59055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2181DE50-B925-4894-AB33-E19D376A7178}"/>
              </a:ext>
            </a:extLst>
          </p:cNvPr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4291786794"/>
              </p:ext>
            </p:extLst>
          </p:nvPr>
        </p:nvGraphicFramePr>
        <p:xfrm>
          <a:off x="4531512" y="434597"/>
          <a:ext cx="1759512" cy="17595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86504">
                  <a:extLst>
                    <a:ext uri="{9D8B030D-6E8A-4147-A177-3AD203B41FA5}">
                      <a16:colId xmlns:a16="http://schemas.microsoft.com/office/drawing/2014/main" val="535822222"/>
                    </a:ext>
                  </a:extLst>
                </a:gridCol>
                <a:gridCol w="586504">
                  <a:extLst>
                    <a:ext uri="{9D8B030D-6E8A-4147-A177-3AD203B41FA5}">
                      <a16:colId xmlns:a16="http://schemas.microsoft.com/office/drawing/2014/main" val="2187667212"/>
                    </a:ext>
                  </a:extLst>
                </a:gridCol>
                <a:gridCol w="586504">
                  <a:extLst>
                    <a:ext uri="{9D8B030D-6E8A-4147-A177-3AD203B41FA5}">
                      <a16:colId xmlns:a16="http://schemas.microsoft.com/office/drawing/2014/main" val="3908830090"/>
                    </a:ext>
                  </a:extLst>
                </a:gridCol>
              </a:tblGrid>
              <a:tr h="586504">
                <a:tc>
                  <a:txBody>
                    <a:bodyPr/>
                    <a:lstStyle/>
                    <a:p>
                      <a:endParaRPr lang="zh-CN" altLang="en-US" sz="260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437739"/>
                  </a:ext>
                </a:extLst>
              </a:tr>
              <a:tr h="586504">
                <a:tc>
                  <a:txBody>
                    <a:bodyPr/>
                    <a:lstStyle/>
                    <a:p>
                      <a:endParaRPr lang="zh-CN" altLang="en-US" sz="260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834479"/>
                  </a:ext>
                </a:extLst>
              </a:tr>
              <a:tr h="586504"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388906"/>
                  </a:ext>
                </a:extLst>
              </a:tr>
            </a:tbl>
          </a:graphicData>
        </a:graphic>
      </p:graphicFrame>
      <p:grpSp>
        <p:nvGrpSpPr>
          <p:cNvPr id="32" name="组合 31">
            <a:extLst>
              <a:ext uri="{FF2B5EF4-FFF2-40B4-BE49-F238E27FC236}">
                <a16:creationId xmlns:a16="http://schemas.microsoft.com/office/drawing/2014/main" id="{2FFB5AD9-FEAD-419E-846F-71861D46E84F}"/>
              </a:ext>
            </a:extLst>
          </p:cNvPr>
          <p:cNvGrpSpPr/>
          <p:nvPr/>
        </p:nvGrpSpPr>
        <p:grpSpPr>
          <a:xfrm>
            <a:off x="4646985" y="682624"/>
            <a:ext cx="1528566" cy="1412082"/>
            <a:chOff x="1620932" y="2490646"/>
            <a:chExt cx="1189672" cy="1099013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D117673B-0294-43FC-BDC3-47285EEC450D}"/>
                </a:ext>
              </a:extLst>
            </p:cNvPr>
            <p:cNvSpPr/>
            <p:nvPr/>
          </p:nvSpPr>
          <p:spPr>
            <a:xfrm>
              <a:off x="2070512" y="2845375"/>
              <a:ext cx="290512" cy="28098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73C4755A-ACC7-4D05-84E7-A2470B3CD831}"/>
                </a:ext>
              </a:extLst>
            </p:cNvPr>
            <p:cNvSpPr/>
            <p:nvPr/>
          </p:nvSpPr>
          <p:spPr>
            <a:xfrm>
              <a:off x="1620932" y="2845375"/>
              <a:ext cx="290512" cy="28098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0A47E8E-8C41-4E54-B9D1-74512B1D39D3}"/>
                </a:ext>
              </a:extLst>
            </p:cNvPr>
            <p:cNvSpPr/>
            <p:nvPr/>
          </p:nvSpPr>
          <p:spPr>
            <a:xfrm>
              <a:off x="2520092" y="2845375"/>
              <a:ext cx="290512" cy="28098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4B090A13-A09A-4066-A08C-81FCF210674B}"/>
                </a:ext>
              </a:extLst>
            </p:cNvPr>
            <p:cNvSpPr/>
            <p:nvPr/>
          </p:nvSpPr>
          <p:spPr>
            <a:xfrm>
              <a:off x="2070512" y="3308672"/>
              <a:ext cx="290512" cy="28098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3BAB595E-788D-489F-AE4C-B7F3163D28CD}"/>
                </a:ext>
              </a:extLst>
            </p:cNvPr>
            <p:cNvSpPr/>
            <p:nvPr/>
          </p:nvSpPr>
          <p:spPr>
            <a:xfrm>
              <a:off x="2520092" y="3308672"/>
              <a:ext cx="290512" cy="280987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84352906-40D6-45F4-B46E-78CD58E21EC9}"/>
                </a:ext>
              </a:extLst>
            </p:cNvPr>
            <p:cNvSpPr/>
            <p:nvPr/>
          </p:nvSpPr>
          <p:spPr>
            <a:xfrm>
              <a:off x="1726659" y="2491402"/>
              <a:ext cx="79058" cy="79058"/>
            </a:xfrm>
            <a:prstGeom prst="ellips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2C6411AA-DEE3-4D2A-B585-1C15D3EAB0AA}"/>
                </a:ext>
              </a:extLst>
            </p:cNvPr>
            <p:cNvSpPr/>
            <p:nvPr/>
          </p:nvSpPr>
          <p:spPr>
            <a:xfrm>
              <a:off x="2625819" y="2490646"/>
              <a:ext cx="79058" cy="79058"/>
            </a:xfrm>
            <a:prstGeom prst="ellips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B2E0645F-997C-445F-839B-B124F70AAD7A}"/>
                </a:ext>
              </a:extLst>
            </p:cNvPr>
            <p:cNvSpPr/>
            <p:nvPr/>
          </p:nvSpPr>
          <p:spPr>
            <a:xfrm>
              <a:off x="1729085" y="3409636"/>
              <a:ext cx="79059" cy="79059"/>
            </a:xfrm>
            <a:prstGeom prst="ellips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BC5C4207-8586-42FC-B8C9-00F2CA459ED6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3591227126"/>
              </p:ext>
            </p:extLst>
          </p:nvPr>
        </p:nvGraphicFramePr>
        <p:xfrm>
          <a:off x="2184165" y="3063497"/>
          <a:ext cx="1759512" cy="17595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86504">
                  <a:extLst>
                    <a:ext uri="{9D8B030D-6E8A-4147-A177-3AD203B41FA5}">
                      <a16:colId xmlns:a16="http://schemas.microsoft.com/office/drawing/2014/main" val="535822222"/>
                    </a:ext>
                  </a:extLst>
                </a:gridCol>
                <a:gridCol w="586504">
                  <a:extLst>
                    <a:ext uri="{9D8B030D-6E8A-4147-A177-3AD203B41FA5}">
                      <a16:colId xmlns:a16="http://schemas.microsoft.com/office/drawing/2014/main" val="2187667212"/>
                    </a:ext>
                  </a:extLst>
                </a:gridCol>
                <a:gridCol w="586504">
                  <a:extLst>
                    <a:ext uri="{9D8B030D-6E8A-4147-A177-3AD203B41FA5}">
                      <a16:colId xmlns:a16="http://schemas.microsoft.com/office/drawing/2014/main" val="3908830090"/>
                    </a:ext>
                  </a:extLst>
                </a:gridCol>
              </a:tblGrid>
              <a:tr h="586504">
                <a:tc>
                  <a:txBody>
                    <a:bodyPr/>
                    <a:lstStyle/>
                    <a:p>
                      <a:endParaRPr lang="zh-CN" altLang="en-US" sz="260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437739"/>
                  </a:ext>
                </a:extLst>
              </a:tr>
              <a:tr h="586504">
                <a:tc>
                  <a:txBody>
                    <a:bodyPr/>
                    <a:lstStyle/>
                    <a:p>
                      <a:endParaRPr lang="zh-CN" altLang="en-US" sz="260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834479"/>
                  </a:ext>
                </a:extLst>
              </a:tr>
              <a:tr h="586504"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388906"/>
                  </a:ext>
                </a:extLst>
              </a:tr>
            </a:tbl>
          </a:graphicData>
        </a:graphic>
      </p:graphicFrame>
      <p:grpSp>
        <p:nvGrpSpPr>
          <p:cNvPr id="42" name="组合 41">
            <a:extLst>
              <a:ext uri="{FF2B5EF4-FFF2-40B4-BE49-F238E27FC236}">
                <a16:creationId xmlns:a16="http://schemas.microsoft.com/office/drawing/2014/main" id="{8E5B6FEE-83F5-4A81-B0BC-3C34BF7BD18C}"/>
              </a:ext>
            </a:extLst>
          </p:cNvPr>
          <p:cNvGrpSpPr/>
          <p:nvPr/>
        </p:nvGrpSpPr>
        <p:grpSpPr>
          <a:xfrm>
            <a:off x="2299638" y="3767304"/>
            <a:ext cx="1528566" cy="956304"/>
            <a:chOff x="1620932" y="2845375"/>
            <a:chExt cx="1189672" cy="744284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232F99A1-0419-438A-9971-77BAE7D83DF6}"/>
                </a:ext>
              </a:extLst>
            </p:cNvPr>
            <p:cNvSpPr/>
            <p:nvPr/>
          </p:nvSpPr>
          <p:spPr>
            <a:xfrm>
              <a:off x="2070512" y="2845375"/>
              <a:ext cx="290512" cy="28098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B0561395-BD09-4651-B1FA-F3E979525C70}"/>
                </a:ext>
              </a:extLst>
            </p:cNvPr>
            <p:cNvSpPr/>
            <p:nvPr/>
          </p:nvSpPr>
          <p:spPr>
            <a:xfrm>
              <a:off x="1620932" y="2845375"/>
              <a:ext cx="290512" cy="28098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A8AC1E2B-2B27-4E36-86BD-DC085E508B05}"/>
                </a:ext>
              </a:extLst>
            </p:cNvPr>
            <p:cNvSpPr/>
            <p:nvPr/>
          </p:nvSpPr>
          <p:spPr>
            <a:xfrm>
              <a:off x="2520092" y="2845375"/>
              <a:ext cx="290512" cy="28098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4AA40C55-4379-4202-8A0E-26E38AFECF73}"/>
                </a:ext>
              </a:extLst>
            </p:cNvPr>
            <p:cNvSpPr/>
            <p:nvPr/>
          </p:nvSpPr>
          <p:spPr>
            <a:xfrm>
              <a:off x="2070512" y="3308672"/>
              <a:ext cx="290512" cy="2809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732BE4BE-E70E-4EE3-959A-5D1DE5AE887E}"/>
                </a:ext>
              </a:extLst>
            </p:cNvPr>
            <p:cNvSpPr/>
            <p:nvPr/>
          </p:nvSpPr>
          <p:spPr>
            <a:xfrm>
              <a:off x="2520092" y="3308672"/>
              <a:ext cx="290512" cy="280987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9C26802B-A165-46B5-9492-6069727B1F09}"/>
                </a:ext>
              </a:extLst>
            </p:cNvPr>
            <p:cNvSpPr/>
            <p:nvPr/>
          </p:nvSpPr>
          <p:spPr>
            <a:xfrm>
              <a:off x="1729085" y="3409636"/>
              <a:ext cx="79059" cy="79059"/>
            </a:xfrm>
            <a:prstGeom prst="ellips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2A2F9F62-1CE9-41C2-9AD8-7070760BD1B3}"/>
              </a:ext>
            </a:extLst>
          </p:cNvPr>
          <p:cNvGraphicFramePr>
            <a:graphicFrameLocks noGrp="1"/>
          </p:cNvGraphicFramePr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2797327768"/>
              </p:ext>
            </p:extLst>
          </p:nvPr>
        </p:nvGraphicFramePr>
        <p:xfrm>
          <a:off x="4531512" y="3063497"/>
          <a:ext cx="1759512" cy="17595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86504">
                  <a:extLst>
                    <a:ext uri="{9D8B030D-6E8A-4147-A177-3AD203B41FA5}">
                      <a16:colId xmlns:a16="http://schemas.microsoft.com/office/drawing/2014/main" val="535822222"/>
                    </a:ext>
                  </a:extLst>
                </a:gridCol>
                <a:gridCol w="586504">
                  <a:extLst>
                    <a:ext uri="{9D8B030D-6E8A-4147-A177-3AD203B41FA5}">
                      <a16:colId xmlns:a16="http://schemas.microsoft.com/office/drawing/2014/main" val="2187667212"/>
                    </a:ext>
                  </a:extLst>
                </a:gridCol>
                <a:gridCol w="586504">
                  <a:extLst>
                    <a:ext uri="{9D8B030D-6E8A-4147-A177-3AD203B41FA5}">
                      <a16:colId xmlns:a16="http://schemas.microsoft.com/office/drawing/2014/main" val="3908830090"/>
                    </a:ext>
                  </a:extLst>
                </a:gridCol>
              </a:tblGrid>
              <a:tr h="586504">
                <a:tc>
                  <a:txBody>
                    <a:bodyPr/>
                    <a:lstStyle/>
                    <a:p>
                      <a:endParaRPr lang="zh-CN" altLang="en-US" sz="260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437739"/>
                  </a:ext>
                </a:extLst>
              </a:tr>
              <a:tr h="586504">
                <a:tc>
                  <a:txBody>
                    <a:bodyPr/>
                    <a:lstStyle/>
                    <a:p>
                      <a:endParaRPr lang="zh-CN" altLang="en-US" sz="260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834479"/>
                  </a:ext>
                </a:extLst>
              </a:tr>
              <a:tr h="586504"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388906"/>
                  </a:ext>
                </a:extLst>
              </a:tr>
            </a:tbl>
          </a:graphicData>
        </a:graphic>
      </p:graphicFrame>
      <p:grpSp>
        <p:nvGrpSpPr>
          <p:cNvPr id="52" name="组合 51">
            <a:extLst>
              <a:ext uri="{FF2B5EF4-FFF2-40B4-BE49-F238E27FC236}">
                <a16:creationId xmlns:a16="http://schemas.microsoft.com/office/drawing/2014/main" id="{147411AB-F57B-498D-81F5-64A0F759ADCC}"/>
              </a:ext>
            </a:extLst>
          </p:cNvPr>
          <p:cNvGrpSpPr/>
          <p:nvPr/>
        </p:nvGrpSpPr>
        <p:grpSpPr>
          <a:xfrm>
            <a:off x="4646985" y="3311524"/>
            <a:ext cx="1528566" cy="1412082"/>
            <a:chOff x="1620932" y="2490646"/>
            <a:chExt cx="1189672" cy="1099013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F6BE7BD5-AB7A-4F65-A395-F4746E808738}"/>
                </a:ext>
              </a:extLst>
            </p:cNvPr>
            <p:cNvSpPr/>
            <p:nvPr/>
          </p:nvSpPr>
          <p:spPr>
            <a:xfrm>
              <a:off x="2070512" y="2845375"/>
              <a:ext cx="290512" cy="28098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20D58507-02C8-40F2-9876-67717ABAC9C3}"/>
                </a:ext>
              </a:extLst>
            </p:cNvPr>
            <p:cNvSpPr/>
            <p:nvPr/>
          </p:nvSpPr>
          <p:spPr>
            <a:xfrm>
              <a:off x="1620932" y="2845375"/>
              <a:ext cx="290512" cy="28098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259593AA-C1BC-40E7-B5D6-FA3D0BC5E407}"/>
                </a:ext>
              </a:extLst>
            </p:cNvPr>
            <p:cNvSpPr/>
            <p:nvPr/>
          </p:nvSpPr>
          <p:spPr>
            <a:xfrm>
              <a:off x="2520092" y="2845375"/>
              <a:ext cx="290512" cy="2809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040139FD-987B-499C-8C1E-E1162CD2B840}"/>
                </a:ext>
              </a:extLst>
            </p:cNvPr>
            <p:cNvSpPr/>
            <p:nvPr/>
          </p:nvSpPr>
          <p:spPr>
            <a:xfrm>
              <a:off x="2070512" y="3308672"/>
              <a:ext cx="290512" cy="28098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88FE40A4-60F9-4179-97E4-3F7AB8ADED72}"/>
                </a:ext>
              </a:extLst>
            </p:cNvPr>
            <p:cNvSpPr/>
            <p:nvPr/>
          </p:nvSpPr>
          <p:spPr>
            <a:xfrm>
              <a:off x="2520092" y="3308672"/>
              <a:ext cx="290512" cy="280987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0E986E1B-C9C7-4CD9-9C60-B6B84D03D4D4}"/>
                </a:ext>
              </a:extLst>
            </p:cNvPr>
            <p:cNvSpPr/>
            <p:nvPr/>
          </p:nvSpPr>
          <p:spPr>
            <a:xfrm>
              <a:off x="2625819" y="2490646"/>
              <a:ext cx="79058" cy="79058"/>
            </a:xfrm>
            <a:prstGeom prst="ellips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D78E3B1A-1F20-49EE-A02D-0D37A241237B}"/>
              </a:ext>
            </a:extLst>
          </p:cNvPr>
          <p:cNvGraphicFramePr>
            <a:graphicFrameLocks noGrp="1"/>
          </p:cNvGraphicFramePr>
          <p:nvPr>
            <p:custDataLst>
              <p:custData r:id="rId4"/>
            </p:custDataLst>
            <p:extLst>
              <p:ext uri="{D42A27DB-BD31-4B8C-83A1-F6EECF244321}">
                <p14:modId xmlns:p14="http://schemas.microsoft.com/office/powerpoint/2010/main" val="1985788744"/>
              </p:ext>
            </p:extLst>
          </p:nvPr>
        </p:nvGraphicFramePr>
        <p:xfrm>
          <a:off x="6878034" y="3063497"/>
          <a:ext cx="1759512" cy="17595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86504">
                  <a:extLst>
                    <a:ext uri="{9D8B030D-6E8A-4147-A177-3AD203B41FA5}">
                      <a16:colId xmlns:a16="http://schemas.microsoft.com/office/drawing/2014/main" val="535822222"/>
                    </a:ext>
                  </a:extLst>
                </a:gridCol>
                <a:gridCol w="586504">
                  <a:extLst>
                    <a:ext uri="{9D8B030D-6E8A-4147-A177-3AD203B41FA5}">
                      <a16:colId xmlns:a16="http://schemas.microsoft.com/office/drawing/2014/main" val="2187667212"/>
                    </a:ext>
                  </a:extLst>
                </a:gridCol>
                <a:gridCol w="586504">
                  <a:extLst>
                    <a:ext uri="{9D8B030D-6E8A-4147-A177-3AD203B41FA5}">
                      <a16:colId xmlns:a16="http://schemas.microsoft.com/office/drawing/2014/main" val="3908830090"/>
                    </a:ext>
                  </a:extLst>
                </a:gridCol>
              </a:tblGrid>
              <a:tr h="586504">
                <a:tc>
                  <a:txBody>
                    <a:bodyPr/>
                    <a:lstStyle/>
                    <a:p>
                      <a:endParaRPr lang="zh-CN" altLang="en-US" sz="260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437739"/>
                  </a:ext>
                </a:extLst>
              </a:tr>
              <a:tr h="586504">
                <a:tc>
                  <a:txBody>
                    <a:bodyPr/>
                    <a:lstStyle/>
                    <a:p>
                      <a:endParaRPr lang="zh-CN" altLang="en-US" sz="260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834479"/>
                  </a:ext>
                </a:extLst>
              </a:tr>
              <a:tr h="586504"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388906"/>
                  </a:ext>
                </a:extLst>
              </a:tr>
            </a:tbl>
          </a:graphicData>
        </a:graphic>
      </p:graphicFrame>
      <p:grpSp>
        <p:nvGrpSpPr>
          <p:cNvPr id="62" name="组合 61">
            <a:extLst>
              <a:ext uri="{FF2B5EF4-FFF2-40B4-BE49-F238E27FC236}">
                <a16:creationId xmlns:a16="http://schemas.microsoft.com/office/drawing/2014/main" id="{9E6EBBBC-2935-427C-9EFC-10EE40003114}"/>
              </a:ext>
            </a:extLst>
          </p:cNvPr>
          <p:cNvGrpSpPr/>
          <p:nvPr/>
        </p:nvGrpSpPr>
        <p:grpSpPr>
          <a:xfrm>
            <a:off x="6993507" y="3312496"/>
            <a:ext cx="1528566" cy="1411111"/>
            <a:chOff x="1620932" y="2491402"/>
            <a:chExt cx="1189672" cy="1098257"/>
          </a:xfrm>
        </p:grpSpPr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9D52D231-79EC-4F84-A5B7-CD1DBB254833}"/>
                </a:ext>
              </a:extLst>
            </p:cNvPr>
            <p:cNvSpPr/>
            <p:nvPr/>
          </p:nvSpPr>
          <p:spPr>
            <a:xfrm>
              <a:off x="2070512" y="2845375"/>
              <a:ext cx="290512" cy="2809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732163AC-D9D5-4214-B70D-BC97F60E7C56}"/>
                </a:ext>
              </a:extLst>
            </p:cNvPr>
            <p:cNvSpPr/>
            <p:nvPr/>
          </p:nvSpPr>
          <p:spPr>
            <a:xfrm>
              <a:off x="1620932" y="2845375"/>
              <a:ext cx="290512" cy="28098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0035351A-DDBB-4028-9541-46B34591CA55}"/>
                </a:ext>
              </a:extLst>
            </p:cNvPr>
            <p:cNvSpPr/>
            <p:nvPr/>
          </p:nvSpPr>
          <p:spPr>
            <a:xfrm>
              <a:off x="2520092" y="2845375"/>
              <a:ext cx="290512" cy="28098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6EE2C944-2A03-4983-B203-B3D7947B6553}"/>
                </a:ext>
              </a:extLst>
            </p:cNvPr>
            <p:cNvSpPr/>
            <p:nvPr/>
          </p:nvSpPr>
          <p:spPr>
            <a:xfrm>
              <a:off x="2070512" y="3308672"/>
              <a:ext cx="290512" cy="28098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B302ED06-228E-4511-BA4E-64B4066139FD}"/>
                </a:ext>
              </a:extLst>
            </p:cNvPr>
            <p:cNvSpPr/>
            <p:nvPr/>
          </p:nvSpPr>
          <p:spPr>
            <a:xfrm>
              <a:off x="2520092" y="3308672"/>
              <a:ext cx="290512" cy="280987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B1D83BEC-F928-41BE-BCB4-6DA7CED7D67B}"/>
                </a:ext>
              </a:extLst>
            </p:cNvPr>
            <p:cNvSpPr/>
            <p:nvPr/>
          </p:nvSpPr>
          <p:spPr>
            <a:xfrm>
              <a:off x="1726659" y="2491402"/>
              <a:ext cx="79058" cy="79058"/>
            </a:xfrm>
            <a:prstGeom prst="ellips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71" name="椭圆 70">
            <a:extLst>
              <a:ext uri="{FF2B5EF4-FFF2-40B4-BE49-F238E27FC236}">
                <a16:creationId xmlns:a16="http://schemas.microsoft.com/office/drawing/2014/main" id="{E6500D79-28A1-4F95-A766-B7035E1FD58D}"/>
              </a:ext>
            </a:extLst>
          </p:cNvPr>
          <p:cNvSpPr/>
          <p:nvPr/>
        </p:nvSpPr>
        <p:spPr>
          <a:xfrm>
            <a:off x="6993507" y="3177144"/>
            <a:ext cx="373268" cy="36103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F7273B09-584C-492D-AC75-1119C1FFBA5E}"/>
              </a:ext>
            </a:extLst>
          </p:cNvPr>
          <p:cNvSpPr/>
          <p:nvPr/>
        </p:nvSpPr>
        <p:spPr>
          <a:xfrm>
            <a:off x="5799044" y="3177144"/>
            <a:ext cx="373268" cy="36103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B6C4EDA2-9730-441B-875C-778F17B55196}"/>
              </a:ext>
            </a:extLst>
          </p:cNvPr>
          <p:cNvSpPr/>
          <p:nvPr/>
        </p:nvSpPr>
        <p:spPr>
          <a:xfrm>
            <a:off x="2299638" y="4362576"/>
            <a:ext cx="373268" cy="36103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FDCBD247-76D2-497A-9446-55F68F5EB138}"/>
              </a:ext>
            </a:extLst>
          </p:cNvPr>
          <p:cNvCxnSpPr>
            <a:cxnSpLocks/>
            <a:stCxn id="31" idx="2"/>
            <a:endCxn id="41" idx="0"/>
          </p:cNvCxnSpPr>
          <p:nvPr/>
        </p:nvCxnSpPr>
        <p:spPr>
          <a:xfrm flipH="1">
            <a:off x="3063921" y="2194109"/>
            <a:ext cx="2347347" cy="869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78953AC7-021B-460A-A7C6-158688ECF3BC}"/>
              </a:ext>
            </a:extLst>
          </p:cNvPr>
          <p:cNvCxnSpPr>
            <a:cxnSpLocks/>
            <a:stCxn id="31" idx="2"/>
            <a:endCxn id="51" idx="0"/>
          </p:cNvCxnSpPr>
          <p:nvPr/>
        </p:nvCxnSpPr>
        <p:spPr>
          <a:xfrm>
            <a:off x="5411268" y="2194109"/>
            <a:ext cx="0" cy="869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D6EE5093-50B7-4EAC-9449-AC1071F606CB}"/>
              </a:ext>
            </a:extLst>
          </p:cNvPr>
          <p:cNvCxnSpPr>
            <a:cxnSpLocks/>
            <a:stCxn id="31" idx="2"/>
            <a:endCxn id="61" idx="0"/>
          </p:cNvCxnSpPr>
          <p:nvPr/>
        </p:nvCxnSpPr>
        <p:spPr>
          <a:xfrm>
            <a:off x="5411268" y="2194109"/>
            <a:ext cx="2346522" cy="869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A67D4F30-4DEB-4A1B-88C5-98EB4F0713EC}"/>
              </a:ext>
            </a:extLst>
          </p:cNvPr>
          <p:cNvSpPr txBox="1"/>
          <p:nvPr/>
        </p:nvSpPr>
        <p:spPr>
          <a:xfrm>
            <a:off x="6440253" y="229780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2.04%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F8EAD415-B3A0-4DF2-96DE-BAA0046C7CD8}"/>
              </a:ext>
            </a:extLst>
          </p:cNvPr>
          <p:cNvSpPr txBox="1"/>
          <p:nvPr/>
        </p:nvSpPr>
        <p:spPr>
          <a:xfrm>
            <a:off x="3454936" y="2301717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85.71%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A51FC28A-AF17-4EE8-AA1B-B5F1DB78D1AD}"/>
              </a:ext>
            </a:extLst>
          </p:cNvPr>
          <p:cNvSpPr txBox="1"/>
          <p:nvPr/>
        </p:nvSpPr>
        <p:spPr>
          <a:xfrm>
            <a:off x="5411267" y="2571028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12.25%</a:t>
            </a:r>
            <a:endParaRPr lang="zh-CN" altLang="en-US" dirty="0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23914FCA-E35F-4C78-8025-4B1D523C2544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2672906" y="4823009"/>
            <a:ext cx="391015" cy="39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395DEBEE-98D6-42C4-944C-BCE66F34BD91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3063921" y="4823009"/>
            <a:ext cx="0" cy="39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D9F30364-17DA-4144-B0D7-4110C152795D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3063921" y="4823009"/>
            <a:ext cx="391015" cy="39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5B40BC67-6A3D-499E-B42E-CA6FA148544B}"/>
              </a:ext>
            </a:extLst>
          </p:cNvPr>
          <p:cNvCxnSpPr>
            <a:cxnSpLocks/>
          </p:cNvCxnSpPr>
          <p:nvPr/>
        </p:nvCxnSpPr>
        <p:spPr>
          <a:xfrm flipH="1">
            <a:off x="5022123" y="4823009"/>
            <a:ext cx="391015" cy="39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8361DAF4-8001-497B-AA02-B01ACB32D189}"/>
              </a:ext>
            </a:extLst>
          </p:cNvPr>
          <p:cNvCxnSpPr>
            <a:cxnSpLocks/>
          </p:cNvCxnSpPr>
          <p:nvPr/>
        </p:nvCxnSpPr>
        <p:spPr>
          <a:xfrm>
            <a:off x="5413138" y="4823009"/>
            <a:ext cx="0" cy="39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DB0366B2-C4AE-46CA-BB03-184AE61A15FA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411268" y="4823009"/>
            <a:ext cx="392885" cy="39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614EBA9C-1F59-467B-8B56-0C32A4B03112}"/>
              </a:ext>
            </a:extLst>
          </p:cNvPr>
          <p:cNvCxnSpPr>
            <a:cxnSpLocks/>
          </p:cNvCxnSpPr>
          <p:nvPr/>
        </p:nvCxnSpPr>
        <p:spPr>
          <a:xfrm flipH="1">
            <a:off x="7366775" y="4823009"/>
            <a:ext cx="391015" cy="39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B77A1C20-DC77-40BE-A440-AF5B6E69E2E6}"/>
              </a:ext>
            </a:extLst>
          </p:cNvPr>
          <p:cNvCxnSpPr>
            <a:cxnSpLocks/>
          </p:cNvCxnSpPr>
          <p:nvPr/>
        </p:nvCxnSpPr>
        <p:spPr>
          <a:xfrm>
            <a:off x="7757790" y="4823009"/>
            <a:ext cx="0" cy="39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9BABAB8F-819E-4D07-9C15-8363ABEF7CE7}"/>
              </a:ext>
            </a:extLst>
          </p:cNvPr>
          <p:cNvCxnSpPr>
            <a:cxnSpLocks/>
          </p:cNvCxnSpPr>
          <p:nvPr/>
        </p:nvCxnSpPr>
        <p:spPr>
          <a:xfrm>
            <a:off x="7757790" y="4823009"/>
            <a:ext cx="391015" cy="39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39057FD0-6CDB-4401-99DF-B39D7302985A}"/>
              </a:ext>
            </a:extLst>
          </p:cNvPr>
          <p:cNvSpPr txBox="1"/>
          <p:nvPr/>
        </p:nvSpPr>
        <p:spPr>
          <a:xfrm>
            <a:off x="2819196" y="5159142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4C24CA00-A8CF-4D67-A39D-0CAC8E00204F}"/>
              </a:ext>
            </a:extLst>
          </p:cNvPr>
          <p:cNvSpPr txBox="1"/>
          <p:nvPr/>
        </p:nvSpPr>
        <p:spPr>
          <a:xfrm>
            <a:off x="5162108" y="5159142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BE965F73-C759-4409-AFB0-300576DF1EA4}"/>
              </a:ext>
            </a:extLst>
          </p:cNvPr>
          <p:cNvSpPr txBox="1"/>
          <p:nvPr/>
        </p:nvSpPr>
        <p:spPr>
          <a:xfrm>
            <a:off x="7506758" y="5159142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0844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1a6fcf57-e419-4065-b255-f728ad85b940" Revision="1" Stencil="System.MyShapes" StencilVersion="1.0"/>
</Control>
</file>

<file path=customXml/item2.xml><?xml version="1.0" encoding="utf-8"?>
<Control xmlns="http://schemas.microsoft.com/VisualStudio/2011/storyboarding/control">
  <Id Name="1a6fcf57-e419-4065-b255-f728ad85b940" Revision="1" Stencil="System.MyShapes" StencilVersion="1.0"/>
</Control>
</file>

<file path=customXml/item3.xml><?xml version="1.0" encoding="utf-8"?>
<Control xmlns="http://schemas.microsoft.com/VisualStudio/2011/storyboarding/control">
  <Id Name="1a6fcf57-e419-4065-b255-f728ad85b940" Revision="1" Stencil="System.MyShapes" StencilVersion="1.0"/>
</Control>
</file>

<file path=customXml/item4.xml><?xml version="1.0" encoding="utf-8"?>
<Control xmlns="http://schemas.microsoft.com/VisualStudio/2011/storyboarding/control">
  <Id Name="1a6fcf57-e419-4065-b255-f728ad85b940" Revision="1" Stencil="System.MyShapes" StencilVersion="1.0"/>
</Control>
</file>

<file path=customXml/item5.xml><?xml version="1.0" encoding="utf-8"?>
<Control xmlns="http://schemas.microsoft.com/VisualStudio/2011/storyboarding/control">
  <Id Name="1a6fcf57-e419-4065-b255-f728ad85b940" Revision="1" Stencil="System.MyShapes" StencilVersion="1.0"/>
</Control>
</file>

<file path=customXml/item6.xml><?xml version="1.0" encoding="utf-8"?>
<Control xmlns="http://schemas.microsoft.com/VisualStudio/2011/storyboarding/control">
  <Id Name="1a6fcf57-e419-4065-b255-f728ad85b940" Revision="1" Stencil="System.MyShapes" StencilVersion="1.0"/>
</Control>
</file>

<file path=customXml/item7.xml><?xml version="1.0" encoding="utf-8"?>
<Control xmlns="http://schemas.microsoft.com/VisualStudio/2011/storyboarding/control">
  <Id Name="1a6fcf57-e419-4065-b255-f728ad85b940" Revision="1" Stencil="System.MyShapes" StencilVersion="1.0"/>
</Control>
</file>

<file path=customXml/itemProps1.xml><?xml version="1.0" encoding="utf-8"?>
<ds:datastoreItem xmlns:ds="http://schemas.openxmlformats.org/officeDocument/2006/customXml" ds:itemID="{B1E3F0BD-C239-477F-86AB-3C7D3AEAB92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EEA975E-8710-420C-8703-A8E2B6C9D25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54062F6-9A4E-4B77-B844-675049D91BE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6DED5D5-128F-4037-87D6-2E3D97445FB4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02C2C6F-EA7F-4F2C-822A-ECBB813D095C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C76DDC7-2EC6-4B53-8D08-6A7D486F3AE1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381C5599-D668-4874-A5C8-7F4428769EC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1692</TotalTime>
  <Words>64</Words>
  <Application>Microsoft Office PowerPoint</Application>
  <PresentationFormat>宽屏</PresentationFormat>
  <Paragraphs>34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asdfasdf</dc:title>
  <dc:creator>陌雨 千千</dc:creator>
  <cp:lastModifiedBy>陌雨 千千</cp:lastModifiedBy>
  <cp:revision>35</cp:revision>
  <cp:lastPrinted>2019-06-04T12:48:23Z</cp:lastPrinted>
  <dcterms:created xsi:type="dcterms:W3CDTF">2019-05-27T05:59:38Z</dcterms:created>
  <dcterms:modified xsi:type="dcterms:W3CDTF">2019-06-05T04:08:04Z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