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4dde01bdd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4dde01bdd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4dde01bd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94dde01bd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4dde01bdd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4dde01bdd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B: Project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Spencer Yates, Andrew Oneal, Bryce Bien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8812800" y="4779300"/>
            <a:ext cx="331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and Tests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1853850"/>
            <a:ext cx="7688700" cy="28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Andrew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 of 7 requirements completed | 3 of 9 tests completed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Bryce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3</a:t>
            </a:r>
            <a:r>
              <a:rPr lang="en"/>
              <a:t> of 7 requirements completed | 3 of 9 tests completed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Spencer</a:t>
            </a:r>
            <a:endParaRPr/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1 of 4 requirements completed | 4 of 12 tests completed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8812800" y="4779300"/>
            <a:ext cx="331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22450"/>
            <a:ext cx="76884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Lines of Code:</a:t>
            </a:r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8812800" y="4779300"/>
            <a:ext cx="331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15"/>
          <p:cNvSpPr txBox="1"/>
          <p:nvPr>
            <p:ph idx="4294967295" type="body"/>
          </p:nvPr>
        </p:nvSpPr>
        <p:spPr>
          <a:xfrm>
            <a:off x="727650" y="2123750"/>
            <a:ext cx="7688700" cy="28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Andrew:</a:t>
            </a:r>
            <a:r>
              <a:rPr lang="en" sz="1800">
                <a:solidFill>
                  <a:schemeClr val="lt1"/>
                </a:solidFill>
              </a:rPr>
              <a:t> 34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lt1"/>
                </a:solidFill>
              </a:rPr>
              <a:t>Bryce:</a:t>
            </a:r>
            <a:r>
              <a:rPr lang="en" sz="1800">
                <a:solidFill>
                  <a:schemeClr val="lt1"/>
                </a:solidFill>
              </a:rPr>
              <a:t> 20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Upcoming Milestones</a:t>
            </a:r>
            <a:endParaRPr sz="4700"/>
          </a:p>
        </p:txBody>
      </p:sp>
      <p:sp>
        <p:nvSpPr>
          <p:cNvPr id="108" name="Google Shape;108;p16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Milestone 3:</a:t>
            </a:r>
            <a:br>
              <a:rPr lang="en" sz="2000"/>
            </a:br>
            <a:r>
              <a:rPr b="1" lang="en" sz="1500">
                <a:solidFill>
                  <a:srgbClr val="00FF00"/>
                </a:solidFill>
              </a:rPr>
              <a:t>Completed 11/11/23</a:t>
            </a:r>
            <a:endParaRPr b="1" sz="15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Milestone 4:</a:t>
            </a:r>
            <a:br>
              <a:rPr b="1" lang="en" sz="20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Implement second features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Expected completion date 11/19/23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Milestone 5: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Implement third features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1500">
                <a:solidFill>
                  <a:srgbClr val="000000"/>
                </a:solidFill>
              </a:rPr>
              <a:t>Expected completion date 11/26/23</a:t>
            </a:r>
            <a:endParaRPr sz="1500">
              <a:solidFill>
                <a:srgbClr val="000000"/>
              </a:solidFill>
            </a:endParaRPr>
          </a:p>
        </p:txBody>
      </p:sp>
      <p:cxnSp>
        <p:nvCxnSpPr>
          <p:cNvPr id="109" name="Google Shape;109;p16"/>
          <p:cNvCxnSpPr/>
          <p:nvPr/>
        </p:nvCxnSpPr>
        <p:spPr>
          <a:xfrm>
            <a:off x="5174225" y="2162250"/>
            <a:ext cx="33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8675" y="1352625"/>
            <a:ext cx="759950" cy="759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6"/>
          <p:cNvCxnSpPr/>
          <p:nvPr/>
        </p:nvCxnSpPr>
        <p:spPr>
          <a:xfrm>
            <a:off x="5174225" y="3149325"/>
            <a:ext cx="3374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16"/>
          <p:cNvSpPr txBox="1"/>
          <p:nvPr/>
        </p:nvSpPr>
        <p:spPr>
          <a:xfrm>
            <a:off x="8812800" y="4779300"/>
            <a:ext cx="3312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