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dde01bd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4dde01bd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4dde01bd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4dde01bd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4dde01bd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4dde01bd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B: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Spencer Yates, Andrew Oneal, Bryce Bien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Tests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3850"/>
            <a:ext cx="76887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Andrew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 of 7 requirements completed | 6 of 9 tests completed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Bryce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</a:t>
            </a:r>
            <a:r>
              <a:rPr lang="en"/>
              <a:t> of 7 requirements completed | 6 of 9 tests completed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Spencer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 of 4 requirements completed | 8 of 12 tests completed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 of Code: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727650" y="2123750"/>
            <a:ext cx="76887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Andrew:</a:t>
            </a:r>
            <a:r>
              <a:rPr lang="en" sz="1800">
                <a:solidFill>
                  <a:schemeClr val="lt1"/>
                </a:solidFill>
              </a:rPr>
              <a:t> 28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Bryce:</a:t>
            </a:r>
            <a:r>
              <a:rPr lang="en" sz="1800">
                <a:solidFill>
                  <a:schemeClr val="lt1"/>
                </a:solidFill>
              </a:rPr>
              <a:t> 43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Total</a:t>
            </a:r>
            <a:r>
              <a:rPr lang="en" sz="1800">
                <a:solidFill>
                  <a:schemeClr val="lt1"/>
                </a:solidFill>
              </a:rPr>
              <a:t>: 288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Upcoming Milestones</a:t>
            </a:r>
            <a:endParaRPr sz="4700"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Milestone 4:</a:t>
            </a:r>
            <a:br>
              <a:rPr lang="en" sz="2000"/>
            </a:br>
            <a:r>
              <a:rPr b="1" lang="en" sz="1500">
                <a:solidFill>
                  <a:srgbClr val="00FF00"/>
                </a:solidFill>
              </a:rPr>
              <a:t>Completed 11/21/23</a:t>
            </a:r>
            <a:endParaRPr b="1" sz="15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Milestone 5:</a:t>
            </a:r>
            <a:br>
              <a:rPr b="1"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Implement third features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Expected completion date 11/28/23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Milestone 6: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Finalize implementation and refactor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Expected completion date 12/1/23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>
            <a:off x="5174225" y="2162250"/>
            <a:ext cx="33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675" y="1352625"/>
            <a:ext cx="759950" cy="75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/>
          <p:nvPr/>
        </p:nvCxnSpPr>
        <p:spPr>
          <a:xfrm>
            <a:off x="5174225" y="3149325"/>
            <a:ext cx="33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