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dde01b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dde01b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4a99ecf4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4a99ecf4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4a99ecf4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4a99ecf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dde01bd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4dde01bd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dde01bd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dde01bd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B: Project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Spencer Yates, Andrew Oneal, Bryce Bien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Tests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38424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Andrew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Features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 Unit Tests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Bryce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Features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 Unit Tests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Spencer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Integration Tests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Acceptance Tests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Andrew’s Features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Theme Options:</a:t>
            </a:r>
            <a:r>
              <a:rPr lang="en" sz="1500"/>
              <a:t> Allow users to change the color scheme of the application.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Sound Effects + Background Music:</a:t>
            </a:r>
            <a:r>
              <a:rPr lang="en" sz="1500"/>
              <a:t> Give the users different sounds when actions are completed and use background music to enjoy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Tutorial Menu:</a:t>
            </a:r>
            <a:r>
              <a:rPr lang="en" sz="1500"/>
              <a:t> Give new users instructions of controls and the games rules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Bryce’s 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Changing block color when it is frozen:</a:t>
            </a:r>
            <a:r>
              <a:rPr lang="en" sz="1500"/>
              <a:t> Give a visual indication when the block is done moving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Determine and show the next piece:</a:t>
            </a:r>
            <a:r>
              <a:rPr lang="en" sz="1500"/>
              <a:t> Show users the next piece they will receive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High Score:</a:t>
            </a:r>
            <a:r>
              <a:rPr lang="en" sz="1500"/>
              <a:t> Show the user’s highest score achieved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Upcoming Milestones</a:t>
            </a:r>
            <a:endParaRPr sz="4700"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Milestone 1:</a:t>
            </a:r>
            <a:br>
              <a:rPr lang="en" sz="2000"/>
            </a:br>
            <a:r>
              <a:rPr b="1" lang="en" sz="1500">
                <a:solidFill>
                  <a:srgbClr val="00FF00"/>
                </a:solidFill>
              </a:rPr>
              <a:t>Completed 10/27/23</a:t>
            </a:r>
            <a:endParaRPr b="1"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2: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Complete refactoring base code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11/1/23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3: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first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11/11/23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5174225" y="2162250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675" y="1352625"/>
            <a:ext cx="759950" cy="75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5174225" y="3149325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