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 Kamble" initials="PK" lastIdx="3" clrIdx="0">
    <p:extLst>
      <p:ext uri="{19B8F6BF-5375-455C-9EA6-DF929625EA0E}">
        <p15:presenceInfo xmlns:p15="http://schemas.microsoft.com/office/powerpoint/2012/main" userId="c8b3967d6df88f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8T19:08:16.428" idx="3">
    <p:pos x="1035" y="1086"/>
    <p:text>We can have a Dropdown list of categories(Birds/flowers/sports)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5557-E6F8-4AE5-A26B-AF976FFED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5E11A-52AB-41F3-BFE6-F7AE713A1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BA27F-0112-40A9-83CD-967482BB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BB8A-78A2-4A33-8B91-D2B9A927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FA14-B49B-4812-A516-4543D3D1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A711-F362-4671-A70D-EABDEFBA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4A8F0-FFE8-4D5D-A6DE-408825A5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48AA-02F5-4401-94C1-695DF619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CDAF-9A5F-47DC-9391-56096322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5A2E-6F0E-4069-AFC5-2A9BB032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0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EC3D1-37E8-46A1-BA55-8651E51D2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B365E-D9EC-464C-8488-B9A0FD695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1503-7753-4749-801D-75B5C9FD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4A63-56CA-4777-A6B9-9754C918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2B45-970A-416F-9452-D04C48B8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F89-AA55-42DC-937F-4FCB23E8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347B-F9B2-4567-9D05-5C4B5805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E8A68-FCBB-452A-9091-9ABD7147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E445-8B0A-4146-943A-A6C343E8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D486-B63F-47B9-9CA9-E7C9BCA5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9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D00C-E764-4EFE-B903-F9BBC3D9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C7D68-9E96-4F2D-BC8B-948FBA2B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6EDF-46DD-4A41-A080-1134008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526A-21AD-406E-AC99-04FCF03A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6F47-8F62-49F3-93F8-6186F85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FC67-B380-43C5-9FFC-8205CFDA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672B-7EB4-4D0F-BB64-C39C814E4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29E20-EC9E-460D-A586-F044FE505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F7C49-FD97-4118-94BE-D048C8C1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E76A2-200F-412C-B9BE-F6DA880F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BD303-3337-459B-8773-24D06149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AF36-376A-4F31-8DC2-9B7B20FA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824B-A6D1-43BC-ACE4-44BB0FA85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2D12D-0D05-4EE9-BF30-4F66949B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279F3-8623-4990-A4A8-EA0DA11D0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ED09-0B0D-4678-8456-07CCC7996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E3EF0-138D-4CDB-BE24-46BF800A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C94FB-2D50-4FAF-A004-161B6A12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981D1-9AE0-4399-A2AB-E4BEE205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FDA7-5A53-470C-8A8F-6047F1D4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FBB05-6D01-4576-A853-AC52B279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E2B45-18A3-4DF9-AF7E-5F183064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1D64E-B48A-42B7-A2D8-7B57BAB3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1B038-1ACA-43FB-8D50-A03F9627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E5BBA-E62A-47C1-8ED6-8CFC7AB1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2119D-A4ED-4482-BA9B-2EF38FF6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2997-9C34-4542-B128-9FF1C28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C353-7AFB-442D-926A-4C1CD534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C2E2B-7968-40B7-A857-E08263252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AB04-4E1C-4F1F-9235-AD099F7A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B755D-F093-4D57-A604-D2602A51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71D67-55E3-45C8-BC4B-E8265A42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2040-A3D6-4E4C-AD6B-3C7B71BB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5D47A-36D9-4D3D-83EF-5ADE26EF1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4F880-055B-41C2-ADCD-4B868E4C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78FD9-1AFB-4F50-9A34-CBDE39A5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ACB6-BC16-4595-A176-8A19A0AA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EC508-9899-4082-B069-EE65321C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225C7-B07A-4E17-A8F6-4D58D4A6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907E-FA4F-498F-924B-FAA25F88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FEF5-6D72-4142-B371-B4386F61A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DEAA-8990-4117-84C2-B355C6B1BB9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7978-17E0-4441-B40D-01E64ED58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B040-8433-43A1-8188-E1DB98797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B50D-5CC3-4D09-846E-7DE7263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76D7A8-F9B1-42FD-B516-A739C51FD961}"/>
              </a:ext>
            </a:extLst>
          </p:cNvPr>
          <p:cNvSpPr txBox="1"/>
          <p:nvPr/>
        </p:nvSpPr>
        <p:spPr>
          <a:xfrm>
            <a:off x="4692161" y="254977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77FCE-9D46-4B3E-B8AA-21C95F129AAC}"/>
              </a:ext>
            </a:extLst>
          </p:cNvPr>
          <p:cNvSpPr txBox="1"/>
          <p:nvPr/>
        </p:nvSpPr>
        <p:spPr>
          <a:xfrm>
            <a:off x="2804746" y="1749641"/>
            <a:ext cx="19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UserName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D1474-3AA9-46EC-9F63-7469D64745DD}"/>
              </a:ext>
            </a:extLst>
          </p:cNvPr>
          <p:cNvSpPr txBox="1"/>
          <p:nvPr/>
        </p:nvSpPr>
        <p:spPr>
          <a:xfrm>
            <a:off x="2804746" y="2259623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EFCF3-7733-48D8-A5AB-1EE954C38629}"/>
              </a:ext>
            </a:extLst>
          </p:cNvPr>
          <p:cNvSpPr/>
          <p:nvPr/>
        </p:nvSpPr>
        <p:spPr>
          <a:xfrm>
            <a:off x="4689230" y="2329961"/>
            <a:ext cx="1820007" cy="29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A0C22-9065-4766-9C13-24D81CF86C7A}"/>
              </a:ext>
            </a:extLst>
          </p:cNvPr>
          <p:cNvSpPr/>
          <p:nvPr/>
        </p:nvSpPr>
        <p:spPr>
          <a:xfrm>
            <a:off x="4689231" y="1735015"/>
            <a:ext cx="1820007" cy="29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BD2C4-F5F2-4BF9-B33C-3AE4FDE6392C}"/>
              </a:ext>
            </a:extLst>
          </p:cNvPr>
          <p:cNvSpPr/>
          <p:nvPr/>
        </p:nvSpPr>
        <p:spPr>
          <a:xfrm>
            <a:off x="4689230" y="3050931"/>
            <a:ext cx="1324708" cy="4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98898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EC71-18EB-40FB-8236-B1F106196A08}"/>
              </a:ext>
            </a:extLst>
          </p:cNvPr>
          <p:cNvCxnSpPr/>
          <p:nvPr/>
        </p:nvCxnSpPr>
        <p:spPr>
          <a:xfrm>
            <a:off x="11442583" y="1065402"/>
            <a:ext cx="0" cy="55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98BD3E-A80B-46DD-A86B-6191122780AC}"/>
              </a:ext>
            </a:extLst>
          </p:cNvPr>
          <p:cNvSpPr txBox="1"/>
          <p:nvPr/>
        </p:nvSpPr>
        <p:spPr>
          <a:xfrm>
            <a:off x="645952" y="704675"/>
            <a:ext cx="12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</a:t>
            </a:r>
            <a:r>
              <a:rPr lang="en-US" dirty="0" err="1"/>
              <a:t>UserName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B010B8-C12F-4451-B616-CEA9D5246173}"/>
              </a:ext>
            </a:extLst>
          </p:cNvPr>
          <p:cNvSpPr/>
          <p:nvPr/>
        </p:nvSpPr>
        <p:spPr>
          <a:xfrm>
            <a:off x="10503017" y="1074007"/>
            <a:ext cx="939565" cy="27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DF8CCFC-D5A3-49B8-A40E-F86E05017D9C}"/>
              </a:ext>
            </a:extLst>
          </p:cNvPr>
          <p:cNvSpPr/>
          <p:nvPr/>
        </p:nvSpPr>
        <p:spPr>
          <a:xfrm>
            <a:off x="11442582" y="1065402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74991-713C-4AD3-BDA6-D5790B0CBC27}"/>
              </a:ext>
            </a:extLst>
          </p:cNvPr>
          <p:cNvSpPr/>
          <p:nvPr/>
        </p:nvSpPr>
        <p:spPr>
          <a:xfrm rot="10956082">
            <a:off x="11446429" y="6429600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Add to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AF1C18-2222-4258-8C31-A0ABB806235B}"/>
              </a:ext>
            </a:extLst>
          </p:cNvPr>
          <p:cNvSpPr/>
          <p:nvPr/>
        </p:nvSpPr>
        <p:spPr>
          <a:xfrm>
            <a:off x="2338754" y="130696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ED2C0F-332F-47B8-AECC-F38CE6E37A0F}"/>
              </a:ext>
            </a:extLst>
          </p:cNvPr>
          <p:cNvSpPr/>
          <p:nvPr/>
        </p:nvSpPr>
        <p:spPr>
          <a:xfrm>
            <a:off x="6510656" y="4211571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69C37F-2726-4DC9-8B02-9D04F1118CFF}"/>
              </a:ext>
            </a:extLst>
          </p:cNvPr>
          <p:cNvSpPr/>
          <p:nvPr/>
        </p:nvSpPr>
        <p:spPr>
          <a:xfrm>
            <a:off x="4430809" y="4211571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Landscape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848A0A-C2B6-480A-887E-B046498D2693}"/>
              </a:ext>
            </a:extLst>
          </p:cNvPr>
          <p:cNvSpPr/>
          <p:nvPr/>
        </p:nvSpPr>
        <p:spPr>
          <a:xfrm>
            <a:off x="2437383" y="4211571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D19E14-27A2-4EF5-829B-9976A0BF65C4}"/>
              </a:ext>
            </a:extLst>
          </p:cNvPr>
          <p:cNvSpPr/>
          <p:nvPr/>
        </p:nvSpPr>
        <p:spPr>
          <a:xfrm>
            <a:off x="2400415" y="2735485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Wedding 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542A2-3824-442D-91E9-C09781E0400E}"/>
              </a:ext>
            </a:extLst>
          </p:cNvPr>
          <p:cNvSpPr/>
          <p:nvPr/>
        </p:nvSpPr>
        <p:spPr>
          <a:xfrm>
            <a:off x="4441426" y="2739921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Fashion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AFDE4C-0BDC-420F-9610-63EEDF589FFF}"/>
              </a:ext>
            </a:extLst>
          </p:cNvPr>
          <p:cNvSpPr/>
          <p:nvPr/>
        </p:nvSpPr>
        <p:spPr>
          <a:xfrm>
            <a:off x="6510656" y="2740109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322D3C-F0DD-4CAC-91D5-A33A576F83FB}"/>
              </a:ext>
            </a:extLst>
          </p:cNvPr>
          <p:cNvSpPr/>
          <p:nvPr/>
        </p:nvSpPr>
        <p:spPr>
          <a:xfrm>
            <a:off x="8539203" y="2731317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AD6D8-1FB1-47DB-89E5-22E4DBBB4750}"/>
              </a:ext>
            </a:extLst>
          </p:cNvPr>
          <p:cNvSpPr/>
          <p:nvPr/>
        </p:nvSpPr>
        <p:spPr>
          <a:xfrm>
            <a:off x="8539203" y="131656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6DB715-0609-4F20-AAAB-7AD7C55E7729}"/>
              </a:ext>
            </a:extLst>
          </p:cNvPr>
          <p:cNvSpPr/>
          <p:nvPr/>
        </p:nvSpPr>
        <p:spPr>
          <a:xfrm>
            <a:off x="6471108" y="130696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310B5B-1F2E-4B96-AE97-8BA15A5EC289}"/>
              </a:ext>
            </a:extLst>
          </p:cNvPr>
          <p:cNvSpPr/>
          <p:nvPr/>
        </p:nvSpPr>
        <p:spPr>
          <a:xfrm>
            <a:off x="4416642" y="131656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1AEA7C-7215-4DB8-B5AD-921FA8CB6460}"/>
              </a:ext>
            </a:extLst>
          </p:cNvPr>
          <p:cNvSpPr/>
          <p:nvPr/>
        </p:nvSpPr>
        <p:spPr>
          <a:xfrm>
            <a:off x="8508477" y="4211571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8539203" y="5943600"/>
            <a:ext cx="230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 </a:t>
            </a:r>
            <a:r>
              <a:rPr lang="en-US" dirty="0" err="1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2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EC71-18EB-40FB-8236-B1F106196A08}"/>
              </a:ext>
            </a:extLst>
          </p:cNvPr>
          <p:cNvCxnSpPr/>
          <p:nvPr/>
        </p:nvCxnSpPr>
        <p:spPr>
          <a:xfrm>
            <a:off x="11442583" y="1065402"/>
            <a:ext cx="0" cy="55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98BD3E-A80B-46DD-A86B-6191122780AC}"/>
              </a:ext>
            </a:extLst>
          </p:cNvPr>
          <p:cNvSpPr txBox="1"/>
          <p:nvPr/>
        </p:nvSpPr>
        <p:spPr>
          <a:xfrm>
            <a:off x="645952" y="704675"/>
            <a:ext cx="12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B010B8-C12F-4451-B616-CEA9D5246173}"/>
              </a:ext>
            </a:extLst>
          </p:cNvPr>
          <p:cNvSpPr/>
          <p:nvPr/>
        </p:nvSpPr>
        <p:spPr>
          <a:xfrm>
            <a:off x="10503017" y="1074007"/>
            <a:ext cx="939565" cy="27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DF8CCFC-D5A3-49B8-A40E-F86E05017D9C}"/>
              </a:ext>
            </a:extLst>
          </p:cNvPr>
          <p:cNvSpPr/>
          <p:nvPr/>
        </p:nvSpPr>
        <p:spPr>
          <a:xfrm>
            <a:off x="11442582" y="1065402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74991-713C-4AD3-BDA6-D5790B0CBC27}"/>
              </a:ext>
            </a:extLst>
          </p:cNvPr>
          <p:cNvSpPr/>
          <p:nvPr/>
        </p:nvSpPr>
        <p:spPr>
          <a:xfrm rot="10956082">
            <a:off x="11446429" y="6429600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: Places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Add to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AF1C18-2222-4258-8C31-A0ABB806235B}"/>
              </a:ext>
            </a:extLst>
          </p:cNvPr>
          <p:cNvSpPr/>
          <p:nvPr/>
        </p:nvSpPr>
        <p:spPr>
          <a:xfrm>
            <a:off x="2185310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AD6D8-1FB1-47DB-89E5-22E4DBBB4750}"/>
              </a:ext>
            </a:extLst>
          </p:cNvPr>
          <p:cNvSpPr/>
          <p:nvPr/>
        </p:nvSpPr>
        <p:spPr>
          <a:xfrm>
            <a:off x="9558688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6DB715-0609-4F20-AAAB-7AD7C55E7729}"/>
              </a:ext>
            </a:extLst>
          </p:cNvPr>
          <p:cNvSpPr/>
          <p:nvPr/>
        </p:nvSpPr>
        <p:spPr>
          <a:xfrm>
            <a:off x="7100896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310B5B-1F2E-4B96-AE97-8BA15A5EC289}"/>
              </a:ext>
            </a:extLst>
          </p:cNvPr>
          <p:cNvSpPr/>
          <p:nvPr/>
        </p:nvSpPr>
        <p:spPr>
          <a:xfrm>
            <a:off x="4643103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7895496" y="5926017"/>
            <a:ext cx="294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user entered category images 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BA8335-240D-4E08-9FFE-13AFE66650C3}"/>
              </a:ext>
            </a:extLst>
          </p:cNvPr>
          <p:cNvSpPr/>
          <p:nvPr/>
        </p:nvSpPr>
        <p:spPr>
          <a:xfrm>
            <a:off x="2206310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146F0F-2A40-4F53-BED6-248D5AB8DBBE}"/>
              </a:ext>
            </a:extLst>
          </p:cNvPr>
          <p:cNvSpPr/>
          <p:nvPr/>
        </p:nvSpPr>
        <p:spPr>
          <a:xfrm>
            <a:off x="9579688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6312A3-3C0F-426E-920A-698A40FFF69D}"/>
              </a:ext>
            </a:extLst>
          </p:cNvPr>
          <p:cNvSpPr/>
          <p:nvPr/>
        </p:nvSpPr>
        <p:spPr>
          <a:xfrm>
            <a:off x="7121896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27AC42-F5A7-48EC-B868-E9D7755279EA}"/>
              </a:ext>
            </a:extLst>
          </p:cNvPr>
          <p:cNvSpPr/>
          <p:nvPr/>
        </p:nvSpPr>
        <p:spPr>
          <a:xfrm>
            <a:off x="4664103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9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EC71-18EB-40FB-8236-B1F106196A08}"/>
              </a:ext>
            </a:extLst>
          </p:cNvPr>
          <p:cNvCxnSpPr/>
          <p:nvPr/>
        </p:nvCxnSpPr>
        <p:spPr>
          <a:xfrm>
            <a:off x="11442583" y="1065402"/>
            <a:ext cx="0" cy="55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98BD3E-A80B-46DD-A86B-6191122780AC}"/>
              </a:ext>
            </a:extLst>
          </p:cNvPr>
          <p:cNvSpPr txBox="1"/>
          <p:nvPr/>
        </p:nvSpPr>
        <p:spPr>
          <a:xfrm>
            <a:off x="645952" y="704675"/>
            <a:ext cx="12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B010B8-C12F-4451-B616-CEA9D5246173}"/>
              </a:ext>
            </a:extLst>
          </p:cNvPr>
          <p:cNvSpPr/>
          <p:nvPr/>
        </p:nvSpPr>
        <p:spPr>
          <a:xfrm>
            <a:off x="10503017" y="1074007"/>
            <a:ext cx="939565" cy="27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DF8CCFC-D5A3-49B8-A40E-F86E05017D9C}"/>
              </a:ext>
            </a:extLst>
          </p:cNvPr>
          <p:cNvSpPr/>
          <p:nvPr/>
        </p:nvSpPr>
        <p:spPr>
          <a:xfrm>
            <a:off x="11442582" y="1065402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74991-713C-4AD3-BDA6-D5790B0CBC27}"/>
              </a:ext>
            </a:extLst>
          </p:cNvPr>
          <p:cNvSpPr/>
          <p:nvPr/>
        </p:nvSpPr>
        <p:spPr>
          <a:xfrm rot="10956082">
            <a:off x="11446429" y="6429600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: Places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Add to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AF1C18-2222-4258-8C31-A0ABB806235B}"/>
              </a:ext>
            </a:extLst>
          </p:cNvPr>
          <p:cNvSpPr/>
          <p:nvPr/>
        </p:nvSpPr>
        <p:spPr>
          <a:xfrm>
            <a:off x="2185310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AD6D8-1FB1-47DB-89E5-22E4DBBB4750}"/>
              </a:ext>
            </a:extLst>
          </p:cNvPr>
          <p:cNvSpPr/>
          <p:nvPr/>
        </p:nvSpPr>
        <p:spPr>
          <a:xfrm>
            <a:off x="9558688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6DB715-0609-4F20-AAAB-7AD7C55E7729}"/>
              </a:ext>
            </a:extLst>
          </p:cNvPr>
          <p:cNvSpPr/>
          <p:nvPr/>
        </p:nvSpPr>
        <p:spPr>
          <a:xfrm>
            <a:off x="7100896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310B5B-1F2E-4B96-AE97-8BA15A5EC289}"/>
              </a:ext>
            </a:extLst>
          </p:cNvPr>
          <p:cNvSpPr/>
          <p:nvPr/>
        </p:nvSpPr>
        <p:spPr>
          <a:xfrm>
            <a:off x="4643103" y="1394884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6260123" y="5783993"/>
            <a:ext cx="458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user selects multiple images adds to his Album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BA8335-240D-4E08-9FFE-13AFE66650C3}"/>
              </a:ext>
            </a:extLst>
          </p:cNvPr>
          <p:cNvSpPr/>
          <p:nvPr/>
        </p:nvSpPr>
        <p:spPr>
          <a:xfrm>
            <a:off x="2206310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146F0F-2A40-4F53-BED6-248D5AB8DBBE}"/>
              </a:ext>
            </a:extLst>
          </p:cNvPr>
          <p:cNvSpPr/>
          <p:nvPr/>
        </p:nvSpPr>
        <p:spPr>
          <a:xfrm>
            <a:off x="9579688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6312A3-3C0F-426E-920A-698A40FFF69D}"/>
              </a:ext>
            </a:extLst>
          </p:cNvPr>
          <p:cNvSpPr/>
          <p:nvPr/>
        </p:nvSpPr>
        <p:spPr>
          <a:xfrm>
            <a:off x="7121896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27AC42-F5A7-48EC-B868-E9D7755279EA}"/>
              </a:ext>
            </a:extLst>
          </p:cNvPr>
          <p:cNvSpPr/>
          <p:nvPr/>
        </p:nvSpPr>
        <p:spPr>
          <a:xfrm>
            <a:off x="4664103" y="2948893"/>
            <a:ext cx="1749666" cy="111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EC71-18EB-40FB-8236-B1F106196A08}"/>
              </a:ext>
            </a:extLst>
          </p:cNvPr>
          <p:cNvCxnSpPr/>
          <p:nvPr/>
        </p:nvCxnSpPr>
        <p:spPr>
          <a:xfrm>
            <a:off x="11442583" y="1065402"/>
            <a:ext cx="0" cy="55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98BD3E-A80B-46DD-A86B-6191122780AC}"/>
              </a:ext>
            </a:extLst>
          </p:cNvPr>
          <p:cNvSpPr txBox="1"/>
          <p:nvPr/>
        </p:nvSpPr>
        <p:spPr>
          <a:xfrm>
            <a:off x="645952" y="704675"/>
            <a:ext cx="12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DF8CCFC-D5A3-49B8-A40E-F86E05017D9C}"/>
              </a:ext>
            </a:extLst>
          </p:cNvPr>
          <p:cNvSpPr/>
          <p:nvPr/>
        </p:nvSpPr>
        <p:spPr>
          <a:xfrm>
            <a:off x="11442582" y="1065402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74991-713C-4AD3-BDA6-D5790B0CBC27}"/>
              </a:ext>
            </a:extLst>
          </p:cNvPr>
          <p:cNvSpPr/>
          <p:nvPr/>
        </p:nvSpPr>
        <p:spPr>
          <a:xfrm rot="10956082">
            <a:off x="11446429" y="6429600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: Places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5451231" y="5922939"/>
            <a:ext cx="538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user creates new album or adds images to existing ones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5339E-F9EB-4DA8-9128-D6D8FA0F6842}"/>
              </a:ext>
            </a:extLst>
          </p:cNvPr>
          <p:cNvSpPr/>
          <p:nvPr/>
        </p:nvSpPr>
        <p:spPr>
          <a:xfrm>
            <a:off x="4418305" y="1342268"/>
            <a:ext cx="4303651" cy="4135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FA81D-240F-4652-B6DA-5429DCD9596E}"/>
              </a:ext>
            </a:extLst>
          </p:cNvPr>
          <p:cNvSpPr txBox="1"/>
          <p:nvPr/>
        </p:nvSpPr>
        <p:spPr>
          <a:xfrm>
            <a:off x="5143500" y="1669410"/>
            <a:ext cx="282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this to new Album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5ABF5F-E126-49A1-AAAA-7E628065D389}"/>
              </a:ext>
            </a:extLst>
          </p:cNvPr>
          <p:cNvSpPr txBox="1"/>
          <p:nvPr/>
        </p:nvSpPr>
        <p:spPr>
          <a:xfrm>
            <a:off x="5240215" y="1977187"/>
            <a:ext cx="1433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Number of images selected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1D3D0-65A3-44B4-9130-B10A17516E40}"/>
              </a:ext>
            </a:extLst>
          </p:cNvPr>
          <p:cNvCxnSpPr/>
          <p:nvPr/>
        </p:nvCxnSpPr>
        <p:spPr>
          <a:xfrm>
            <a:off x="5240215" y="2294792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E3DFE66-C549-4D35-A523-4C3FFEFDAC63}"/>
              </a:ext>
            </a:extLst>
          </p:cNvPr>
          <p:cNvSpPr/>
          <p:nvPr/>
        </p:nvSpPr>
        <p:spPr>
          <a:xfrm>
            <a:off x="5310554" y="2417885"/>
            <a:ext cx="923192" cy="322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Album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04B0A-5730-481E-879D-E7A67F3A5745}"/>
              </a:ext>
            </a:extLst>
          </p:cNvPr>
          <p:cNvCxnSpPr/>
          <p:nvPr/>
        </p:nvCxnSpPr>
        <p:spPr>
          <a:xfrm>
            <a:off x="5240215" y="3288484"/>
            <a:ext cx="2901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4D5E3F5-5732-4222-9811-38499E22FB54}"/>
              </a:ext>
            </a:extLst>
          </p:cNvPr>
          <p:cNvSpPr txBox="1"/>
          <p:nvPr/>
        </p:nvSpPr>
        <p:spPr>
          <a:xfrm>
            <a:off x="5240215" y="3565350"/>
            <a:ext cx="232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 add to an existing album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B7C922-05E6-4C72-97EE-7E4BA388FF14}"/>
              </a:ext>
            </a:extLst>
          </p:cNvPr>
          <p:cNvSpPr/>
          <p:nvPr/>
        </p:nvSpPr>
        <p:spPr>
          <a:xfrm>
            <a:off x="5389685" y="3991365"/>
            <a:ext cx="1195753" cy="67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Existing Album Name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B81585-C76B-4DAB-855F-87BA07B46FAB}"/>
              </a:ext>
            </a:extLst>
          </p:cNvPr>
          <p:cNvCxnSpPr>
            <a:stCxn id="24" idx="3"/>
          </p:cNvCxnSpPr>
          <p:nvPr/>
        </p:nvCxnSpPr>
        <p:spPr>
          <a:xfrm flipV="1">
            <a:off x="1937853" y="2531837"/>
            <a:ext cx="2472762" cy="94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2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EC71-18EB-40FB-8236-B1F106196A08}"/>
              </a:ext>
            </a:extLst>
          </p:cNvPr>
          <p:cNvCxnSpPr/>
          <p:nvPr/>
        </p:nvCxnSpPr>
        <p:spPr>
          <a:xfrm>
            <a:off x="11442583" y="1065402"/>
            <a:ext cx="0" cy="55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98BD3E-A80B-46DD-A86B-6191122780AC}"/>
              </a:ext>
            </a:extLst>
          </p:cNvPr>
          <p:cNvSpPr txBox="1"/>
          <p:nvPr/>
        </p:nvSpPr>
        <p:spPr>
          <a:xfrm>
            <a:off x="645952" y="704675"/>
            <a:ext cx="12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DF8CCFC-D5A3-49B8-A40E-F86E05017D9C}"/>
              </a:ext>
            </a:extLst>
          </p:cNvPr>
          <p:cNvSpPr/>
          <p:nvPr/>
        </p:nvSpPr>
        <p:spPr>
          <a:xfrm>
            <a:off x="11442582" y="1065402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74991-713C-4AD3-BDA6-D5790B0CBC27}"/>
              </a:ext>
            </a:extLst>
          </p:cNvPr>
          <p:cNvSpPr/>
          <p:nvPr/>
        </p:nvSpPr>
        <p:spPr>
          <a:xfrm rot="10956082">
            <a:off x="11446429" y="6429600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: Places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Add to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5451231" y="5922939"/>
            <a:ext cx="538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creates new album or adds images to existing album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553C71-FF81-4ECD-BDA7-C5FC8E9C6EA3}"/>
              </a:ext>
            </a:extLst>
          </p:cNvPr>
          <p:cNvSpPr/>
          <p:nvPr/>
        </p:nvSpPr>
        <p:spPr>
          <a:xfrm>
            <a:off x="4418305" y="1342268"/>
            <a:ext cx="4303651" cy="4135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C4DAAC-DA27-414D-9E2C-85C004A7E879}"/>
              </a:ext>
            </a:extLst>
          </p:cNvPr>
          <p:cNvSpPr txBox="1"/>
          <p:nvPr/>
        </p:nvSpPr>
        <p:spPr>
          <a:xfrm>
            <a:off x="5143500" y="1669410"/>
            <a:ext cx="282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this to new Album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70F3AE-C5CF-4E5F-81A3-EC2FD70C409B}"/>
              </a:ext>
            </a:extLst>
          </p:cNvPr>
          <p:cNvSpPr txBox="1"/>
          <p:nvPr/>
        </p:nvSpPr>
        <p:spPr>
          <a:xfrm>
            <a:off x="5240215" y="1977187"/>
            <a:ext cx="1433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Number of images selected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683B14-7F73-443E-9DE9-C242487E01AA}"/>
              </a:ext>
            </a:extLst>
          </p:cNvPr>
          <p:cNvCxnSpPr/>
          <p:nvPr/>
        </p:nvCxnSpPr>
        <p:spPr>
          <a:xfrm>
            <a:off x="5240215" y="2294792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A76E8B1-497F-4FEE-AA95-00000B0B67B0}"/>
              </a:ext>
            </a:extLst>
          </p:cNvPr>
          <p:cNvSpPr/>
          <p:nvPr/>
        </p:nvSpPr>
        <p:spPr>
          <a:xfrm>
            <a:off x="5372543" y="3194908"/>
            <a:ext cx="1095571" cy="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Album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FAE050-D4BE-413F-83E6-99C263105938}"/>
              </a:ext>
            </a:extLst>
          </p:cNvPr>
          <p:cNvCxnSpPr/>
          <p:nvPr/>
        </p:nvCxnSpPr>
        <p:spPr>
          <a:xfrm>
            <a:off x="5143500" y="3565350"/>
            <a:ext cx="2901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7683016-3377-43B9-8379-03ADB229C41D}"/>
              </a:ext>
            </a:extLst>
          </p:cNvPr>
          <p:cNvSpPr txBox="1"/>
          <p:nvPr/>
        </p:nvSpPr>
        <p:spPr>
          <a:xfrm>
            <a:off x="5240215" y="3565350"/>
            <a:ext cx="232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 add to an existing album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226970-9546-43DC-995C-04381D4819BF}"/>
              </a:ext>
            </a:extLst>
          </p:cNvPr>
          <p:cNvSpPr/>
          <p:nvPr/>
        </p:nvSpPr>
        <p:spPr>
          <a:xfrm>
            <a:off x="5372543" y="4105136"/>
            <a:ext cx="1089803" cy="63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Existing Album1 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CC6DC-85B0-4834-AF3A-B74F91557D74}"/>
              </a:ext>
            </a:extLst>
          </p:cNvPr>
          <p:cNvSpPr/>
          <p:nvPr/>
        </p:nvSpPr>
        <p:spPr>
          <a:xfrm>
            <a:off x="6761728" y="3204250"/>
            <a:ext cx="1019463" cy="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Cancel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A58B51-0E4F-4F4E-B421-924BAC427793}"/>
              </a:ext>
            </a:extLst>
          </p:cNvPr>
          <p:cNvSpPr/>
          <p:nvPr/>
        </p:nvSpPr>
        <p:spPr>
          <a:xfrm>
            <a:off x="5372543" y="2602523"/>
            <a:ext cx="2408648" cy="369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943D9-93F0-40CD-A483-D1E2CAEA00ED}"/>
              </a:ext>
            </a:extLst>
          </p:cNvPr>
          <p:cNvSpPr txBox="1"/>
          <p:nvPr/>
        </p:nvSpPr>
        <p:spPr>
          <a:xfrm>
            <a:off x="5451231" y="2400300"/>
            <a:ext cx="2242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Name your album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98A680-C23E-42E8-879F-62DD8C8100C2}"/>
              </a:ext>
            </a:extLst>
          </p:cNvPr>
          <p:cNvSpPr/>
          <p:nvPr/>
        </p:nvSpPr>
        <p:spPr>
          <a:xfrm>
            <a:off x="6761728" y="4118644"/>
            <a:ext cx="1089803" cy="63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Existing Album2 Name</a:t>
            </a:r>
          </a:p>
        </p:txBody>
      </p:sp>
    </p:spTree>
    <p:extLst>
      <p:ext uri="{BB962C8B-B14F-4D97-AF65-F5344CB8AC3E}">
        <p14:creationId xmlns:p14="http://schemas.microsoft.com/office/powerpoint/2010/main" val="270696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EC71-18EB-40FB-8236-B1F106196A08}"/>
              </a:ext>
            </a:extLst>
          </p:cNvPr>
          <p:cNvCxnSpPr/>
          <p:nvPr/>
        </p:nvCxnSpPr>
        <p:spPr>
          <a:xfrm>
            <a:off x="11442583" y="1065402"/>
            <a:ext cx="0" cy="55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98BD3E-A80B-46DD-A86B-6191122780AC}"/>
              </a:ext>
            </a:extLst>
          </p:cNvPr>
          <p:cNvSpPr txBox="1"/>
          <p:nvPr/>
        </p:nvSpPr>
        <p:spPr>
          <a:xfrm>
            <a:off x="645952" y="704675"/>
            <a:ext cx="12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DF8CCFC-D5A3-49B8-A40E-F86E05017D9C}"/>
              </a:ext>
            </a:extLst>
          </p:cNvPr>
          <p:cNvSpPr/>
          <p:nvPr/>
        </p:nvSpPr>
        <p:spPr>
          <a:xfrm>
            <a:off x="11442582" y="1065402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74991-713C-4AD3-BDA6-D5790B0CBC27}"/>
              </a:ext>
            </a:extLst>
          </p:cNvPr>
          <p:cNvSpPr/>
          <p:nvPr/>
        </p:nvSpPr>
        <p:spPr>
          <a:xfrm rot="10956082">
            <a:off x="11446429" y="6429600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: Places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5451231" y="5922939"/>
            <a:ext cx="538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Album created by 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5339E-F9EB-4DA8-9128-D6D8FA0F6842}"/>
              </a:ext>
            </a:extLst>
          </p:cNvPr>
          <p:cNvSpPr/>
          <p:nvPr/>
        </p:nvSpPr>
        <p:spPr>
          <a:xfrm>
            <a:off x="2316945" y="1225009"/>
            <a:ext cx="8880774" cy="4567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EFC4D-4B6E-4FF8-B765-D305F5889530}"/>
              </a:ext>
            </a:extLst>
          </p:cNvPr>
          <p:cNvSpPr/>
          <p:nvPr/>
        </p:nvSpPr>
        <p:spPr>
          <a:xfrm>
            <a:off x="3217985" y="1701243"/>
            <a:ext cx="2233246" cy="136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95212D-E866-418E-BB7D-124CA93A1637}"/>
              </a:ext>
            </a:extLst>
          </p:cNvPr>
          <p:cNvSpPr/>
          <p:nvPr/>
        </p:nvSpPr>
        <p:spPr>
          <a:xfrm>
            <a:off x="8390174" y="1701243"/>
            <a:ext cx="2233246" cy="136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778119-D036-41A3-BF2E-368A642BA75F}"/>
              </a:ext>
            </a:extLst>
          </p:cNvPr>
          <p:cNvSpPr/>
          <p:nvPr/>
        </p:nvSpPr>
        <p:spPr>
          <a:xfrm>
            <a:off x="5804080" y="1701243"/>
            <a:ext cx="2233246" cy="136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705C0-6A95-4D6C-9C95-36DC73EC9C09}"/>
              </a:ext>
            </a:extLst>
          </p:cNvPr>
          <p:cNvSpPr txBox="1"/>
          <p:nvPr/>
        </p:nvSpPr>
        <p:spPr>
          <a:xfrm>
            <a:off x="3675185" y="3288484"/>
            <a:ext cx="11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Album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217111-F423-408C-9BF2-481F3B20C0D2}"/>
              </a:ext>
            </a:extLst>
          </p:cNvPr>
          <p:cNvSpPr txBox="1"/>
          <p:nvPr/>
        </p:nvSpPr>
        <p:spPr>
          <a:xfrm>
            <a:off x="6275510" y="3292921"/>
            <a:ext cx="1452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Album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37E1E3-6611-4283-B3E7-991F00B22001}"/>
              </a:ext>
            </a:extLst>
          </p:cNvPr>
          <p:cNvSpPr txBox="1"/>
          <p:nvPr/>
        </p:nvSpPr>
        <p:spPr>
          <a:xfrm>
            <a:off x="6458495" y="330368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Album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926298-9F22-4DF7-BBD5-7F9CBB26869F}"/>
              </a:ext>
            </a:extLst>
          </p:cNvPr>
          <p:cNvCxnSpPr/>
          <p:nvPr/>
        </p:nvCxnSpPr>
        <p:spPr>
          <a:xfrm flipV="1">
            <a:off x="1937851" y="2751589"/>
            <a:ext cx="1280134" cy="119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1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7B998-C071-40CE-82C6-897C9A119E75}"/>
              </a:ext>
            </a:extLst>
          </p:cNvPr>
          <p:cNvSpPr/>
          <p:nvPr/>
        </p:nvSpPr>
        <p:spPr>
          <a:xfrm>
            <a:off x="478172" y="553673"/>
            <a:ext cx="11258026" cy="6065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09505-A0B6-416F-BB0F-0A220391FB9C}"/>
              </a:ext>
            </a:extLst>
          </p:cNvPr>
          <p:cNvCxnSpPr/>
          <p:nvPr/>
        </p:nvCxnSpPr>
        <p:spPr>
          <a:xfrm>
            <a:off x="2072081" y="553673"/>
            <a:ext cx="0" cy="606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8AA6-B4F8-4586-A438-A2D32A8DB2E9}"/>
              </a:ext>
            </a:extLst>
          </p:cNvPr>
          <p:cNvCxnSpPr>
            <a:cxnSpLocks/>
          </p:cNvCxnSpPr>
          <p:nvPr/>
        </p:nvCxnSpPr>
        <p:spPr>
          <a:xfrm>
            <a:off x="2072081" y="1065402"/>
            <a:ext cx="966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EC71-18EB-40FB-8236-B1F106196A08}"/>
              </a:ext>
            </a:extLst>
          </p:cNvPr>
          <p:cNvCxnSpPr/>
          <p:nvPr/>
        </p:nvCxnSpPr>
        <p:spPr>
          <a:xfrm>
            <a:off x="11442583" y="1065402"/>
            <a:ext cx="0" cy="555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98BD3E-A80B-46DD-A86B-6191122780AC}"/>
              </a:ext>
            </a:extLst>
          </p:cNvPr>
          <p:cNvSpPr txBox="1"/>
          <p:nvPr/>
        </p:nvSpPr>
        <p:spPr>
          <a:xfrm>
            <a:off x="645952" y="704675"/>
            <a:ext cx="12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78924-9EA2-48F4-B3F6-1AD6E3416BC9}"/>
              </a:ext>
            </a:extLst>
          </p:cNvPr>
          <p:cNvSpPr txBox="1"/>
          <p:nvPr/>
        </p:nvSpPr>
        <p:spPr>
          <a:xfrm>
            <a:off x="5712903" y="704675"/>
            <a:ext cx="22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Name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DF8CCFC-D5A3-49B8-A40E-F86E05017D9C}"/>
              </a:ext>
            </a:extLst>
          </p:cNvPr>
          <p:cNvSpPr/>
          <p:nvPr/>
        </p:nvSpPr>
        <p:spPr>
          <a:xfrm>
            <a:off x="11442582" y="1065402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74991-713C-4AD3-BDA6-D5790B0CBC27}"/>
              </a:ext>
            </a:extLst>
          </p:cNvPr>
          <p:cNvSpPr/>
          <p:nvPr/>
        </p:nvSpPr>
        <p:spPr>
          <a:xfrm rot="10956082">
            <a:off x="11446429" y="6429600"/>
            <a:ext cx="293612" cy="1761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5B2DB-7C26-4664-9518-8AF6613A57FA}"/>
              </a:ext>
            </a:extLst>
          </p:cNvPr>
          <p:cNvSpPr/>
          <p:nvPr/>
        </p:nvSpPr>
        <p:spPr>
          <a:xfrm>
            <a:off x="645952" y="1669410"/>
            <a:ext cx="1291901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: Places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36B39-5E39-4CCB-B46A-F9365921F91A}"/>
              </a:ext>
            </a:extLst>
          </p:cNvPr>
          <p:cNvSpPr txBox="1"/>
          <p:nvPr/>
        </p:nvSpPr>
        <p:spPr>
          <a:xfrm>
            <a:off x="645952" y="2751589"/>
            <a:ext cx="12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2C28A-8EDB-4FEE-A1C9-990F29162ACC}"/>
              </a:ext>
            </a:extLst>
          </p:cNvPr>
          <p:cNvSpPr/>
          <p:nvPr/>
        </p:nvSpPr>
        <p:spPr>
          <a:xfrm>
            <a:off x="645952" y="3288484"/>
            <a:ext cx="12919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Album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950B3-0D56-41C6-9BEC-C20B1C30CC56}"/>
              </a:ext>
            </a:extLst>
          </p:cNvPr>
          <p:cNvSpPr/>
          <p:nvPr/>
        </p:nvSpPr>
        <p:spPr>
          <a:xfrm>
            <a:off x="645952" y="3842239"/>
            <a:ext cx="1291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Album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2BED4-1240-48C1-9BB9-9B82B73267BA}"/>
              </a:ext>
            </a:extLst>
          </p:cNvPr>
          <p:cNvSpPr/>
          <p:nvPr/>
        </p:nvSpPr>
        <p:spPr>
          <a:xfrm>
            <a:off x="645952" y="4431323"/>
            <a:ext cx="1291899" cy="39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Trash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BB1DD-2D6B-4070-8139-F70B2EF75184}"/>
              </a:ext>
            </a:extLst>
          </p:cNvPr>
          <p:cNvSpPr txBox="1"/>
          <p:nvPr/>
        </p:nvSpPr>
        <p:spPr>
          <a:xfrm>
            <a:off x="5451231" y="5922939"/>
            <a:ext cx="538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in Album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5339E-F9EB-4DA8-9128-D6D8FA0F6842}"/>
              </a:ext>
            </a:extLst>
          </p:cNvPr>
          <p:cNvSpPr/>
          <p:nvPr/>
        </p:nvSpPr>
        <p:spPr>
          <a:xfrm>
            <a:off x="2316945" y="1225009"/>
            <a:ext cx="8880774" cy="4567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7C845B-3171-4C6C-B967-C15D695FE817}"/>
              </a:ext>
            </a:extLst>
          </p:cNvPr>
          <p:cNvSpPr/>
          <p:nvPr/>
        </p:nvSpPr>
        <p:spPr>
          <a:xfrm>
            <a:off x="2734888" y="1855175"/>
            <a:ext cx="1459523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97CF0B-30E0-4A77-92D6-FE0C0D9D3102}"/>
              </a:ext>
            </a:extLst>
          </p:cNvPr>
          <p:cNvSpPr/>
          <p:nvPr/>
        </p:nvSpPr>
        <p:spPr>
          <a:xfrm>
            <a:off x="2776994" y="3387998"/>
            <a:ext cx="1459523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EFF119-03D9-48B8-8EA5-69D2DC89BC37}"/>
              </a:ext>
            </a:extLst>
          </p:cNvPr>
          <p:cNvSpPr/>
          <p:nvPr/>
        </p:nvSpPr>
        <p:spPr>
          <a:xfrm>
            <a:off x="4696565" y="3387970"/>
            <a:ext cx="1459523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799271-BD9E-4073-860A-F763145691BB}"/>
              </a:ext>
            </a:extLst>
          </p:cNvPr>
          <p:cNvSpPr/>
          <p:nvPr/>
        </p:nvSpPr>
        <p:spPr>
          <a:xfrm>
            <a:off x="4696565" y="1855176"/>
            <a:ext cx="1459523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70B24B-D610-4A66-BF1B-C91D33309CA4}"/>
              </a:ext>
            </a:extLst>
          </p:cNvPr>
          <p:cNvSpPr/>
          <p:nvPr/>
        </p:nvSpPr>
        <p:spPr>
          <a:xfrm>
            <a:off x="2461846" y="1424354"/>
            <a:ext cx="1591408" cy="271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Album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E7479-00D0-4EE9-9375-1727F3825006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 flipV="1">
            <a:off x="1937851" y="3508804"/>
            <a:ext cx="379094" cy="51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6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235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Kamble</dc:creator>
  <cp:lastModifiedBy>Priya Kamble</cp:lastModifiedBy>
  <cp:revision>4</cp:revision>
  <dcterms:created xsi:type="dcterms:W3CDTF">2021-09-29T01:46:29Z</dcterms:created>
  <dcterms:modified xsi:type="dcterms:W3CDTF">2021-09-29T03:19:23Z</dcterms:modified>
</cp:coreProperties>
</file>