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49" r:id="rId5"/>
    <p:sldMasterId id="214748365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79" r:id="rId8"/>
    <p:sldId id="280" r:id="rId9"/>
    <p:sldId id="281" r:id="rId10"/>
    <p:sldId id="282" r:id="rId11"/>
    <p:sldId id="283" r:id="rId12"/>
    <p:sldId id="284" r:id="rId13"/>
    <p:sldId id="260" r:id="rId14"/>
  </p:sldIdLst>
  <p:sldSz cx="9144000" cy="5143500" type="screen16x9"/>
  <p:notesSz cx="7559675" cy="10691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66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78356" autoAdjust="0"/>
  </p:normalViewPr>
  <p:slideViewPr>
    <p:cSldViewPr>
      <p:cViewPr varScale="1">
        <p:scale>
          <a:sx n="106" d="100"/>
          <a:sy n="106" d="100"/>
        </p:scale>
        <p:origin x="51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5933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3019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nter" userId="498d945ffc81b2c3" providerId="LiveId" clId="{46552D09-378A-402C-A9AB-29CF30598F7D}"/>
    <pc:docChg chg="custSel addSld delSld modSld">
      <pc:chgData name="Andrew Hunter" userId="498d945ffc81b2c3" providerId="LiveId" clId="{46552D09-378A-402C-A9AB-29CF30598F7D}" dt="2018-12-27T20:47:14.108" v="2463" actId="20577"/>
      <pc:docMkLst>
        <pc:docMk/>
      </pc:docMkLst>
      <pc:sldChg chg="modSp">
        <pc:chgData name="Andrew Hunter" userId="498d945ffc81b2c3" providerId="LiveId" clId="{46552D09-378A-402C-A9AB-29CF30598F7D}" dt="2018-12-27T20:15:42.172" v="11" actId="20577"/>
        <pc:sldMkLst>
          <pc:docMk/>
          <pc:sldMk cId="0" sldId="256"/>
        </pc:sldMkLst>
        <pc:spChg chg="mod">
          <ac:chgData name="Andrew Hunter" userId="498d945ffc81b2c3" providerId="LiveId" clId="{46552D09-378A-402C-A9AB-29CF30598F7D}" dt="2018-12-27T20:15:42.172" v="11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">
        <pc:chgData name="Andrew Hunter" userId="498d945ffc81b2c3" providerId="LiveId" clId="{46552D09-378A-402C-A9AB-29CF30598F7D}" dt="2018-12-27T20:18:56.404" v="97" actId="20577"/>
        <pc:sldMkLst>
          <pc:docMk/>
          <pc:sldMk cId="980097276" sldId="279"/>
        </pc:sldMkLst>
        <pc:spChg chg="mod">
          <ac:chgData name="Andrew Hunter" userId="498d945ffc81b2c3" providerId="LiveId" clId="{46552D09-378A-402C-A9AB-29CF30598F7D}" dt="2018-12-27T20:18:56.404" v="97" actId="20577"/>
          <ac:spMkLst>
            <pc:docMk/>
            <pc:sldMk cId="980097276" sldId="279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29:36.793" v="661" actId="1076"/>
        <pc:sldMkLst>
          <pc:docMk/>
          <pc:sldMk cId="1310597869" sldId="280"/>
        </pc:sldMkLst>
        <pc:spChg chg="mod">
          <ac:chgData name="Andrew Hunter" userId="498d945ffc81b2c3" providerId="LiveId" clId="{46552D09-378A-402C-A9AB-29CF30598F7D}" dt="2018-12-27T20:19:11.868" v="113" actId="20577"/>
          <ac:spMkLst>
            <pc:docMk/>
            <pc:sldMk cId="1310597869" sldId="280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29:36.793" v="661" actId="1076"/>
          <ac:spMkLst>
            <pc:docMk/>
            <pc:sldMk cId="1310597869" sldId="280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36:47.653" v="1336" actId="20577"/>
        <pc:sldMkLst>
          <pc:docMk/>
          <pc:sldMk cId="4031721622" sldId="281"/>
        </pc:sldMkLst>
        <pc:spChg chg="mod">
          <ac:chgData name="Andrew Hunter" userId="498d945ffc81b2c3" providerId="LiveId" clId="{46552D09-378A-402C-A9AB-29CF30598F7D}" dt="2018-12-27T20:29:48.955" v="670" actId="20577"/>
          <ac:spMkLst>
            <pc:docMk/>
            <pc:sldMk cId="4031721622" sldId="281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36:47.653" v="1336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2:08.025" v="1808" actId="20577"/>
        <pc:sldMkLst>
          <pc:docMk/>
          <pc:sldMk cId="2570660838" sldId="282"/>
        </pc:sldMkLst>
        <pc:spChg chg="mod">
          <ac:chgData name="Andrew Hunter" userId="498d945ffc81b2c3" providerId="LiveId" clId="{46552D09-378A-402C-A9AB-29CF30598F7D}" dt="2018-12-27T20:42:08.025" v="1808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4:03.175" v="1996" actId="20577"/>
        <pc:sldMkLst>
          <pc:docMk/>
          <pc:sldMk cId="2142214167" sldId="283"/>
        </pc:sldMkLst>
        <pc:spChg chg="mod">
          <ac:chgData name="Andrew Hunter" userId="498d945ffc81b2c3" providerId="LiveId" clId="{46552D09-378A-402C-A9AB-29CF30598F7D}" dt="2018-12-27T20:42:34.242" v="1817" actId="20577"/>
          <ac:spMkLst>
            <pc:docMk/>
            <pc:sldMk cId="2142214167" sldId="283"/>
            <ac:spMk id="2" creationId="{00000000-0000-0000-0000-000000000000}"/>
          </ac:spMkLst>
        </pc:spChg>
        <pc:spChg chg="mod">
          <ac:chgData name="Andrew Hunter" userId="498d945ffc81b2c3" providerId="LiveId" clId="{46552D09-378A-402C-A9AB-29CF30598F7D}" dt="2018-12-27T20:44:03.175" v="1996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 add">
        <pc:chgData name="Andrew Hunter" userId="498d945ffc81b2c3" providerId="LiveId" clId="{46552D09-378A-402C-A9AB-29CF30598F7D}" dt="2018-12-27T20:47:14.108" v="2463" actId="20577"/>
        <pc:sldMkLst>
          <pc:docMk/>
          <pc:sldMk cId="1519532782" sldId="284"/>
        </pc:sldMkLst>
        <pc:spChg chg="mod">
          <ac:chgData name="Andrew Hunter" userId="498d945ffc81b2c3" providerId="LiveId" clId="{46552D09-378A-402C-A9AB-29CF30598F7D}" dt="2018-12-27T20:44:28.400" v="2008" actId="20577"/>
          <ac:spMkLst>
            <pc:docMk/>
            <pc:sldMk cId="1519532782" sldId="284"/>
            <ac:spMk id="2" creationId="{9F1CFE25-EE06-46F2-AD31-915A14903A65}"/>
          </ac:spMkLst>
        </pc:spChg>
        <pc:spChg chg="mod">
          <ac:chgData name="Andrew Hunter" userId="498d945ffc81b2c3" providerId="LiveId" clId="{46552D09-378A-402C-A9AB-29CF30598F7D}" dt="2018-12-27T20:47:14.108" v="2463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  <pc:docChgLst>
    <pc:chgData name="Andrew Hunter" userId="498d945ffc81b2c3" providerId="LiveId" clId="{2AD7F70D-B370-48B2-AB1D-7B2C9729826E}"/>
    <pc:docChg chg="custSel modSld">
      <pc:chgData name="Andrew Hunter" userId="498d945ffc81b2c3" providerId="LiveId" clId="{2AD7F70D-B370-48B2-AB1D-7B2C9729826E}" dt="2019-01-30T13:51:59.933" v="2017" actId="20577"/>
      <pc:docMkLst>
        <pc:docMk/>
      </pc:docMkLst>
      <pc:sldChg chg="modSp">
        <pc:chgData name="Andrew Hunter" userId="498d945ffc81b2c3" providerId="LiveId" clId="{2AD7F70D-B370-48B2-AB1D-7B2C9729826E}" dt="2019-01-30T13:30:56.322" v="379" actId="20577"/>
        <pc:sldMkLst>
          <pc:docMk/>
          <pc:sldMk cId="1310597869" sldId="280"/>
        </pc:sldMkLst>
        <pc:spChg chg="mod">
          <ac:chgData name="Andrew Hunter" userId="498d945ffc81b2c3" providerId="LiveId" clId="{2AD7F70D-B370-48B2-AB1D-7B2C9729826E}" dt="2019-01-30T13:30:56.322" v="379" actId="20577"/>
          <ac:spMkLst>
            <pc:docMk/>
            <pc:sldMk cId="1310597869" sldId="280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35:23.726" v="852" actId="20577"/>
        <pc:sldMkLst>
          <pc:docMk/>
          <pc:sldMk cId="4031721622" sldId="281"/>
        </pc:sldMkLst>
        <pc:spChg chg="mod">
          <ac:chgData name="Andrew Hunter" userId="498d945ffc81b2c3" providerId="LiveId" clId="{2AD7F70D-B370-48B2-AB1D-7B2C9729826E}" dt="2019-01-30T13:35:23.726" v="852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42:17.808" v="1434" actId="20577"/>
        <pc:sldMkLst>
          <pc:docMk/>
          <pc:sldMk cId="2570660838" sldId="282"/>
        </pc:sldMkLst>
        <pc:spChg chg="mod">
          <ac:chgData name="Andrew Hunter" userId="498d945ffc81b2c3" providerId="LiveId" clId="{2AD7F70D-B370-48B2-AB1D-7B2C9729826E}" dt="2019-01-30T13:42:17.808" v="1434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47:00.413" v="1694" actId="20577"/>
        <pc:sldMkLst>
          <pc:docMk/>
          <pc:sldMk cId="2142214167" sldId="283"/>
        </pc:sldMkLst>
        <pc:spChg chg="mod">
          <ac:chgData name="Andrew Hunter" userId="498d945ffc81b2c3" providerId="LiveId" clId="{2AD7F70D-B370-48B2-AB1D-7B2C9729826E}" dt="2019-01-30T13:47:00.413" v="1694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">
        <pc:chgData name="Andrew Hunter" userId="498d945ffc81b2c3" providerId="LiveId" clId="{2AD7F70D-B370-48B2-AB1D-7B2C9729826E}" dt="2019-01-30T13:51:59.933" v="2017" actId="20577"/>
        <pc:sldMkLst>
          <pc:docMk/>
          <pc:sldMk cId="1519532782" sldId="284"/>
        </pc:sldMkLst>
        <pc:spChg chg="mod">
          <ac:chgData name="Andrew Hunter" userId="498d945ffc81b2c3" providerId="LiveId" clId="{2AD7F70D-B370-48B2-AB1D-7B2C9729826E}" dt="2019-01-30T13:51:59.933" v="2017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  <pc:docChgLst>
    <pc:chgData name="Andrew Hunter" userId="498d945ffc81b2c3" providerId="LiveId" clId="{A1241E38-4A41-4D29-B076-71FFDC625129}"/>
    <pc:docChg chg="undo custSel addSld delSld modSld">
      <pc:chgData name="Andrew Hunter" userId="498d945ffc81b2c3" providerId="LiveId" clId="{A1241E38-4A41-4D29-B076-71FFDC625129}" dt="2019-01-18T14:37:11.158" v="1405" actId="20577"/>
      <pc:docMkLst>
        <pc:docMk/>
      </pc:docMkLst>
      <pc:sldChg chg="modSp">
        <pc:chgData name="Andrew Hunter" userId="498d945ffc81b2c3" providerId="LiveId" clId="{A1241E38-4A41-4D29-B076-71FFDC625129}" dt="2019-01-18T14:20:23.606" v="832" actId="20577"/>
        <pc:sldMkLst>
          <pc:docMk/>
          <pc:sldMk cId="1310597869" sldId="280"/>
        </pc:sldMkLst>
        <pc:spChg chg="mod">
          <ac:chgData name="Andrew Hunter" userId="498d945ffc81b2c3" providerId="LiveId" clId="{A1241E38-4A41-4D29-B076-71FFDC625129}" dt="2019-01-18T14:20:23.606" v="832" actId="20577"/>
          <ac:spMkLst>
            <pc:docMk/>
            <pc:sldMk cId="1310597869" sldId="280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05:31.235" v="464" actId="20577"/>
        <pc:sldMkLst>
          <pc:docMk/>
          <pc:sldMk cId="4031721622" sldId="281"/>
        </pc:sldMkLst>
        <pc:spChg chg="mod">
          <ac:chgData name="Andrew Hunter" userId="498d945ffc81b2c3" providerId="LiveId" clId="{A1241E38-4A41-4D29-B076-71FFDC625129}" dt="2019-01-18T14:05:31.235" v="464" actId="20577"/>
          <ac:spMkLst>
            <pc:docMk/>
            <pc:sldMk cId="4031721622" sldId="281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25:22.895" v="1352" actId="20577"/>
        <pc:sldMkLst>
          <pc:docMk/>
          <pc:sldMk cId="2570660838" sldId="282"/>
        </pc:sldMkLst>
        <pc:spChg chg="mod">
          <ac:chgData name="Andrew Hunter" userId="498d945ffc81b2c3" providerId="LiveId" clId="{A1241E38-4A41-4D29-B076-71FFDC625129}" dt="2019-01-18T14:25:22.895" v="1352" actId="20577"/>
          <ac:spMkLst>
            <pc:docMk/>
            <pc:sldMk cId="2570660838" sldId="282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37:11.158" v="1405" actId="20577"/>
        <pc:sldMkLst>
          <pc:docMk/>
          <pc:sldMk cId="2142214167" sldId="283"/>
        </pc:sldMkLst>
        <pc:spChg chg="mod">
          <ac:chgData name="Andrew Hunter" userId="498d945ffc81b2c3" providerId="LiveId" clId="{A1241E38-4A41-4D29-B076-71FFDC625129}" dt="2019-01-18T14:37:11.158" v="1405" actId="20577"/>
          <ac:spMkLst>
            <pc:docMk/>
            <pc:sldMk cId="2142214167" sldId="283"/>
            <ac:spMk id="3" creationId="{00000000-0000-0000-0000-000000000000}"/>
          </ac:spMkLst>
        </pc:spChg>
      </pc:sldChg>
      <pc:sldChg chg="modSp">
        <pc:chgData name="Andrew Hunter" userId="498d945ffc81b2c3" providerId="LiveId" clId="{A1241E38-4A41-4D29-B076-71FFDC625129}" dt="2019-01-18T14:23:49.490" v="1261" actId="20577"/>
        <pc:sldMkLst>
          <pc:docMk/>
          <pc:sldMk cId="1519532782" sldId="284"/>
        </pc:sldMkLst>
        <pc:spChg chg="mod">
          <ac:chgData name="Andrew Hunter" userId="498d945ffc81b2c3" providerId="LiveId" clId="{A1241E38-4A41-4D29-B076-71FFDC625129}" dt="2019-01-18T14:23:49.490" v="1261" actId="20577"/>
          <ac:spMkLst>
            <pc:docMk/>
            <pc:sldMk cId="1519532782" sldId="284"/>
            <ac:spMk id="3" creationId="{20D49664-F1BE-49C7-9802-8F32033DE8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B89B6-4CB6-4351-A510-25083EAD607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29A4-33BB-4CFB-BA5E-3FB86B40D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9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3A43EF7-5439-4F90-84D2-A97275C4B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9B7A9A-3829-4C93-BC24-ABCC5182C0E1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6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A5474-E775-4AEB-92FF-9B3A8A1786C3}" type="slidenum">
              <a:rPr lang="en-US" altLang="en-US" sz="1400" smtClean="0"/>
              <a:pPr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2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5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613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46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8013" cy="2981325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00100" indent="-34290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6573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145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14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86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9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40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959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40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89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0335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835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98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70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313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96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100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658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601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61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936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3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9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451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1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2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5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5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5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6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13" y="-152400"/>
            <a:ext cx="961548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588"/>
            <a:ext cx="750728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-166688"/>
            <a:ext cx="35353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457200" indent="-4572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7145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1717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bg1">
            <a:lumMod val="95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0"/>
            <a:ext cx="6245225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6288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8001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573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1145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custGeom>
            <a:avLst/>
            <a:gdLst>
              <a:gd name="T0" fmla="*/ 9144000 w 9144000"/>
              <a:gd name="T1" fmla="*/ 2571750 h 5143500"/>
              <a:gd name="T2" fmla="*/ 4572000 w 9144000"/>
              <a:gd name="T3" fmla="*/ 5143500 h 5143500"/>
              <a:gd name="T4" fmla="*/ 0 w 9144000"/>
              <a:gd name="T5" fmla="*/ 2571750 h 5143500"/>
              <a:gd name="T6" fmla="*/ 4572000 w 9144000"/>
              <a:gd name="T7" fmla="*/ 0 h 51435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144000"/>
              <a:gd name="T13" fmla="*/ 0 h 5143500"/>
              <a:gd name="T14" fmla="*/ 9144000 w 9144000"/>
              <a:gd name="T15" fmla="*/ 5143500 h 5143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44000" h="5143500">
                <a:moveTo>
                  <a:pt x="0" y="0"/>
                </a:moveTo>
                <a:lnTo>
                  <a:pt x="25400" y="0"/>
                </a:lnTo>
                <a:lnTo>
                  <a:pt x="25400" y="14288"/>
                </a:lnTo>
                <a:lnTo>
                  <a:pt x="0" y="1428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13"/>
            <a:srcRect/>
            <a:tile tx="0" ty="0" sx="100000" sy="100000" flip="none" algn="tl"/>
          </a:blipFill>
          <a:ln w="9360" cap="flat">
            <a:solidFill>
              <a:srgbClr val="4A7EBB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lang="en-GB" altLang="en-US" sz="3200" kern="1200" smtClean="0">
          <a:solidFill>
            <a:srgbClr val="00B0F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3886200" y="3562350"/>
            <a:ext cx="5334000" cy="644877"/>
          </a:xfrm>
          <a:custGeom>
            <a:avLst/>
            <a:gdLst>
              <a:gd name="T0" fmla="*/ 4035244 w 5457825"/>
              <a:gd name="T1" fmla="*/ 478238 h 1919288"/>
              <a:gd name="T2" fmla="*/ 2017622 w 5457825"/>
              <a:gd name="T3" fmla="*/ 956476 h 1919288"/>
              <a:gd name="T4" fmla="*/ 0 w 5457825"/>
              <a:gd name="T5" fmla="*/ 478238 h 1919288"/>
              <a:gd name="T6" fmla="*/ 2017622 w 5457825"/>
              <a:gd name="T7" fmla="*/ 0 h 19192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457825"/>
              <a:gd name="T13" fmla="*/ 0 h 1919288"/>
              <a:gd name="T14" fmla="*/ 5457825 w 5457825"/>
              <a:gd name="T15" fmla="*/ 1919288 h 1919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57825" h="1919288">
                <a:moveTo>
                  <a:pt x="0" y="0"/>
                </a:moveTo>
                <a:lnTo>
                  <a:pt x="15160" y="0"/>
                </a:lnTo>
                <a:lnTo>
                  <a:pt x="15160" y="5332"/>
                </a:lnTo>
                <a:lnTo>
                  <a:pt x="0" y="533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23B8DC"/>
                </a:solidFill>
                <a:latin typeface="Banda Regular" charset="0"/>
              </a:rPr>
              <a:t>COSMO update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Priorities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Still waiting on communication from Sun Net</a:t>
            </a:r>
          </a:p>
          <a:p>
            <a:r>
              <a:rPr lang="en-US" dirty="0"/>
              <a:t>Dev environment of SRP machines needs to be adjusted to allow for modern development</a:t>
            </a:r>
          </a:p>
          <a:p>
            <a:pPr lvl="1"/>
            <a:r>
              <a:rPr lang="en-US" dirty="0"/>
              <a:t>Security exceptions</a:t>
            </a:r>
          </a:p>
          <a:p>
            <a:pPr lvl="1"/>
            <a:r>
              <a:rPr lang="en-US" dirty="0"/>
              <a:t>Git, node, </a:t>
            </a:r>
            <a:r>
              <a:rPr lang="en-US" dirty="0" err="1"/>
              <a:t>npm</a:t>
            </a:r>
            <a:r>
              <a:rPr lang="en-US" dirty="0"/>
              <a:t> and angular CLI need to be part of standard dev image</a:t>
            </a:r>
          </a:p>
          <a:p>
            <a:pPr lvl="1"/>
            <a:r>
              <a:rPr lang="en-US" dirty="0"/>
              <a:t>Working with Kevin to get everything together and documented</a:t>
            </a:r>
          </a:p>
          <a:p>
            <a:r>
              <a:rPr lang="en-US" dirty="0"/>
              <a:t>Ongoing knowledge deficiency on best practices and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8.1.5 Design Services tier for business functionality</a:t>
            </a:r>
          </a:p>
          <a:p>
            <a:pPr lvl="1"/>
            <a:r>
              <a:rPr lang="en-US" dirty="0"/>
              <a:t>Approval for </a:t>
            </a:r>
            <a:r>
              <a:rPr lang="en-US" dirty="0" err="1"/>
              <a:t>NServiceBus</a:t>
            </a:r>
            <a:r>
              <a:rPr lang="en-US" dirty="0"/>
              <a:t> services and messages to be refactored into new code base following best practice procedures</a:t>
            </a:r>
          </a:p>
          <a:p>
            <a:pPr lvl="1"/>
            <a:r>
              <a:rPr lang="en-US" dirty="0"/>
              <a:t>CI/CD pipeline tested and verified for windows service deployment</a:t>
            </a:r>
          </a:p>
          <a:p>
            <a:pPr lvl="1"/>
            <a:r>
              <a:rPr lang="en-US" dirty="0"/>
              <a:t>Communication with Bill over changing business requirements</a:t>
            </a:r>
          </a:p>
          <a:p>
            <a:pPr lvl="2"/>
            <a:r>
              <a:rPr lang="en-US" dirty="0"/>
              <a:t>Planning scenario generation service business to be extensible and rule based vice hard coded</a:t>
            </a:r>
          </a:p>
          <a:p>
            <a:pPr lvl="1"/>
            <a:r>
              <a:rPr lang="en-US" dirty="0"/>
              <a:t>New service logger installed and tested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7350"/>
            <a:ext cx="8228013" cy="2971799"/>
          </a:xfrm>
        </p:spPr>
        <p:txBody>
          <a:bodyPr/>
          <a:lstStyle/>
          <a:p>
            <a:r>
              <a:rPr lang="en-US" dirty="0"/>
              <a:t>8.1.7 Angular UI</a:t>
            </a:r>
          </a:p>
          <a:p>
            <a:pPr lvl="1"/>
            <a:r>
              <a:rPr lang="en-US" dirty="0"/>
              <a:t>7 common components and service abstractions created for use in COSMO and any SRP angular SPA</a:t>
            </a:r>
          </a:p>
          <a:p>
            <a:pPr lvl="1"/>
            <a:r>
              <a:rPr lang="en-US" dirty="0"/>
              <a:t>App structured per Angular Style Guide’s and Dan </a:t>
            </a:r>
            <a:r>
              <a:rPr lang="en-US" dirty="0" err="1"/>
              <a:t>Wahlin’s</a:t>
            </a:r>
            <a:r>
              <a:rPr lang="en-US" dirty="0"/>
              <a:t> architecture pattern for Angular Apps</a:t>
            </a:r>
          </a:p>
          <a:p>
            <a:pPr lvl="1"/>
            <a:r>
              <a:rPr lang="en-US" dirty="0"/>
              <a:t>Angular UI screens expected complete mid next sprint</a:t>
            </a:r>
          </a:p>
          <a:p>
            <a:pPr lvl="2"/>
            <a:r>
              <a:rPr lang="en-US" dirty="0"/>
              <a:t>There were some open issues with Angular which slowed progress for composing re-useable angular components.</a:t>
            </a:r>
          </a:p>
          <a:p>
            <a:pPr lvl="2"/>
            <a:r>
              <a:rPr lang="en-US" dirty="0"/>
              <a:t>Workarounds using wrappers and self registering components </a:t>
            </a:r>
          </a:p>
        </p:txBody>
      </p:sp>
    </p:spTree>
    <p:extLst>
      <p:ext uri="{BB962C8B-B14F-4D97-AF65-F5344CB8AC3E}">
        <p14:creationId xmlns:p14="http://schemas.microsoft.com/office/powerpoint/2010/main" val="257066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62150"/>
            <a:ext cx="8228013" cy="2286000"/>
          </a:xfrm>
        </p:spPr>
        <p:txBody>
          <a:bodyPr/>
          <a:lstStyle/>
          <a:p>
            <a:r>
              <a:rPr lang="en-US" dirty="0"/>
              <a:t>8.1.5.1 Manual import of outages through COSMO UI (until automatic can be done)</a:t>
            </a:r>
          </a:p>
          <a:p>
            <a:r>
              <a:rPr lang="en-US" dirty="0"/>
              <a:t>8.1.6 Rest API and supporting application layer for COSMO UI</a:t>
            </a:r>
          </a:p>
          <a:p>
            <a:pPr lvl="1"/>
            <a:r>
              <a:rPr lang="en-US" dirty="0"/>
              <a:t>Get COSMO hosted in Dev environment to allow feedback from BSA and Transmission</a:t>
            </a:r>
          </a:p>
          <a:p>
            <a:r>
              <a:rPr lang="en-US" dirty="0"/>
              <a:t>8.1.7 Angular UI</a:t>
            </a:r>
          </a:p>
        </p:txBody>
      </p:sp>
    </p:spTree>
    <p:extLst>
      <p:ext uri="{BB962C8B-B14F-4D97-AF65-F5344CB8AC3E}">
        <p14:creationId xmlns:p14="http://schemas.microsoft.com/office/powerpoint/2010/main" val="214221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FE25-EE06-46F2-AD31-915A1490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9664-F1BE-49C7-9802-8F32033D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14550"/>
            <a:ext cx="8228013" cy="1990725"/>
          </a:xfrm>
        </p:spPr>
        <p:txBody>
          <a:bodyPr/>
          <a:lstStyle/>
          <a:p>
            <a:r>
              <a:rPr lang="en-US" dirty="0"/>
              <a:t>TSM?</a:t>
            </a:r>
          </a:p>
          <a:p>
            <a:r>
              <a:rPr lang="en-US" dirty="0"/>
              <a:t>PCI integrations refactor</a:t>
            </a:r>
          </a:p>
          <a:p>
            <a:pPr lvl="1"/>
            <a:r>
              <a:rPr lang="en-US" dirty="0"/>
              <a:t>We are guiding stabilization however at the core this is all spaghetti code that will not be sustainable in the long term</a:t>
            </a:r>
          </a:p>
        </p:txBody>
      </p:sp>
    </p:spTree>
    <p:extLst>
      <p:ext uri="{BB962C8B-B14F-4D97-AF65-F5344CB8AC3E}">
        <p14:creationId xmlns:p14="http://schemas.microsoft.com/office/powerpoint/2010/main" val="15195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2790825" y="1924050"/>
            <a:ext cx="3903663" cy="1014413"/>
          </a:xfrm>
          <a:custGeom>
            <a:avLst/>
            <a:gdLst>
              <a:gd name="T0" fmla="*/ 2467512 w 4910138"/>
              <a:gd name="T1" fmla="*/ 516764 h 1004888"/>
              <a:gd name="T2" fmla="*/ 1233757 w 4910138"/>
              <a:gd name="T3" fmla="*/ 1033526 h 1004888"/>
              <a:gd name="T4" fmla="*/ 0 w 4910138"/>
              <a:gd name="T5" fmla="*/ 516764 h 1004888"/>
              <a:gd name="T6" fmla="*/ 1233757 w 4910138"/>
              <a:gd name="T7" fmla="*/ 0 h 10048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910138"/>
              <a:gd name="T13" fmla="*/ 0 h 1004888"/>
              <a:gd name="T14" fmla="*/ 4910138 w 4910138"/>
              <a:gd name="T15" fmla="*/ 1004888 h 1004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0138" h="1004888">
                <a:moveTo>
                  <a:pt x="0" y="0"/>
                </a:moveTo>
                <a:lnTo>
                  <a:pt x="13640" y="0"/>
                </a:lnTo>
                <a:lnTo>
                  <a:pt x="13640" y="2792"/>
                </a:lnTo>
                <a:lnTo>
                  <a:pt x="0" y="27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8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>
              <a:lnSpc>
                <a:spcPct val="8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>
              <a:lnSpc>
                <a:spcPct val="8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>
              <a:lnSpc>
                <a:spcPct val="8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>
              <a:lnSpc>
                <a:spcPct val="8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6000" dirty="0">
                <a:solidFill>
                  <a:srgbClr val="23B8DC"/>
                </a:solidFill>
                <a:latin typeface="Banda Regular" charset="0"/>
              </a:rPr>
              <a:t>Discussion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812925"/>
            <a:ext cx="1458913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9AC117B697A469899E5D681002588" ma:contentTypeVersion="3" ma:contentTypeDescription="Create a new document." ma:contentTypeScope="" ma:versionID="878d7f06f5c442a1c0a1bab35773339f">
  <xsd:schema xmlns:xsd="http://www.w3.org/2001/XMLSchema" xmlns:xs="http://www.w3.org/2001/XMLSchema" xmlns:p="http://schemas.microsoft.com/office/2006/metadata/properties" xmlns:ns2="bfbf7d37-3692-4427-8609-b09af691cf1e" targetNamespace="http://schemas.microsoft.com/office/2006/metadata/properties" ma:root="true" ma:fieldsID="045c50e9eb8c04569e50489f38b135fc" ns2:_="">
    <xsd:import namespace="bfbf7d37-3692-4427-8609-b09af691cf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7d37-3692-4427-8609-b09af691c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5A6824-11A8-4B6F-9C15-86F8B11D72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EA183E-7692-4FDD-923A-3E2C9C714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7d37-3692-4427-8609-b09af691cf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BF62A7-3A36-455B-94D5-40A6420A2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On-screen Show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Banda Regular</vt:lpstr>
      <vt:lpstr>Calibri</vt:lpstr>
      <vt:lpstr>Times New Roman</vt:lpstr>
      <vt:lpstr>Office Theme</vt:lpstr>
      <vt:lpstr>Office Theme</vt:lpstr>
      <vt:lpstr>Office Theme</vt:lpstr>
      <vt:lpstr>PowerPoint Presentation</vt:lpstr>
      <vt:lpstr>Agenda</vt:lpstr>
      <vt:lpstr>Current Issues</vt:lpstr>
      <vt:lpstr>Progress</vt:lpstr>
      <vt:lpstr>Progress</vt:lpstr>
      <vt:lpstr>Priorities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Carpentier</dc:creator>
  <cp:keywords/>
  <dc:description/>
  <cp:lastModifiedBy>Andrew Hunter</cp:lastModifiedBy>
  <cp:revision>193</cp:revision>
  <cp:lastPrinted>1601-01-01T00:00:00Z</cp:lastPrinted>
  <dcterms:created xsi:type="dcterms:W3CDTF">1601-01-01T00:00:00Z</dcterms:created>
  <dcterms:modified xsi:type="dcterms:W3CDTF">2019-01-30T13:52:06Z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0x01010044E9AC117B697A469899E5D681002588</vt:lpwstr>
  </property>
  <property fmtid="{D5CDD505-2E9C-101B-9397-08002B2CF9AE}" pid="3" name="_dlc_DocIdItemGuid">
    <vt:lpwstr>2e99b695-6726-4ed1-bfeb-6fc6ae3cb77a</vt:lpwstr>
  </property>
</Properties>
</file>