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62" r:id="rId2"/>
    <p:sldId id="261" r:id="rId3"/>
    <p:sldId id="260" r:id="rId4"/>
    <p:sldId id="263" r:id="rId5"/>
    <p:sldId id="270" r:id="rId6"/>
    <p:sldId id="269" r:id="rId7"/>
    <p:sldId id="268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403E5A-EEF1-B440-9D4B-AE0A0B76F7C2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9276FE3-5ECE-2C46-B92A-B6A9288BF7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100112:2:105435296865591" TargetMode="External"/><Relationship Id="rId3" Type="http://schemas.openxmlformats.org/officeDocument/2006/relationships/hyperlink" Target="https://.github.com/AndrewPeriard/F15C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apex.oracle.com/pls/apex/f?p=98836:3:15336914822282::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ARL </a:t>
            </a:r>
            <a:r>
              <a:rPr lang="en-US" dirty="0" err="1" smtClean="0"/>
              <a:t>FIN</a:t>
            </a:r>
            <a:r>
              <a:rPr lang="en-US" dirty="0" err="1" smtClean="0"/>
              <a:t>al</a:t>
            </a:r>
            <a:r>
              <a:rPr lang="en-US" dirty="0" smtClean="0"/>
              <a:t> </a:t>
            </a:r>
            <a:r>
              <a:rPr lang="en-US" dirty="0" smtClean="0"/>
              <a:t>Project Review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22349" y="2429770"/>
            <a:ext cx="6511131" cy="664815"/>
          </a:xfrm>
        </p:spPr>
        <p:txBody>
          <a:bodyPr>
            <a:noAutofit/>
          </a:bodyPr>
          <a:lstStyle/>
          <a:p>
            <a:r>
              <a:rPr lang="en-US" dirty="0" smtClean="0"/>
              <a:t>Amanda Keebler &amp; Andrew </a:t>
            </a:r>
            <a:r>
              <a:rPr lang="en-US" dirty="0" err="1" smtClean="0"/>
              <a:t>Periard</a:t>
            </a:r>
            <a:endParaRPr lang="en-US" dirty="0" smtClean="0"/>
          </a:p>
          <a:p>
            <a:r>
              <a:rPr lang="en-US" dirty="0" smtClean="0"/>
              <a:t>Group F15C8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6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little about our mobile app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brewApp</a:t>
            </a:r>
            <a:r>
              <a:rPr lang="en-US" sz="2000" dirty="0" smtClean="0"/>
              <a:t> about the various breweries in the greater Austin area:</a:t>
            </a:r>
          </a:p>
          <a:p>
            <a:r>
              <a:rPr lang="en-US" sz="2000" dirty="0" smtClean="0"/>
              <a:t>What can you do with our app?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-Search for addresses, phone numbers and ratings of the local breweries listed in the DB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-Read a list of the beers each brewery has on tap year around and know how many rotating taps they have for seasonal beers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-Know the names of the brewers at each location and where they got their “brew”-</a:t>
            </a:r>
            <a:r>
              <a:rPr lang="en-US" sz="2000" dirty="0" err="1" smtClean="0"/>
              <a:t>ducation</a:t>
            </a:r>
            <a:endParaRPr lang="en-US" sz="2000" dirty="0" smtClean="0"/>
          </a:p>
          <a:p>
            <a:r>
              <a:rPr lang="en-US" sz="2000" dirty="0" smtClean="0"/>
              <a:t>What else would be great?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-Adding brewery tour information such as cost, days and times</a:t>
            </a:r>
          </a:p>
        </p:txBody>
      </p:sp>
    </p:spTree>
    <p:extLst>
      <p:ext uri="{BB962C8B-B14F-4D97-AF65-F5344CB8AC3E}">
        <p14:creationId xmlns:p14="http://schemas.microsoft.com/office/powerpoint/2010/main" val="390860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</a:t>
            </a:r>
            <a:r>
              <a:rPr lang="en-US" dirty="0" err="1" smtClean="0"/>
              <a:t>git</a:t>
            </a:r>
            <a:r>
              <a:rPr lang="en-US" dirty="0" smtClean="0"/>
              <a:t> repo &amp;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Mobile app: </a:t>
            </a:r>
            <a:r>
              <a:rPr lang="en-US" sz="2800" dirty="0">
                <a:hlinkClick r:id="rId2"/>
              </a:rPr>
              <a:t>https://apex.oracle.com/pls/apex/f?p=100112:2:105435296865591</a:t>
            </a:r>
            <a:r>
              <a:rPr lang="en-US" sz="2800" dirty="0"/>
              <a:t>::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Repo: </a:t>
            </a:r>
            <a:r>
              <a:rPr lang="en-US" sz="2800" dirty="0" smtClean="0">
                <a:hlinkClick r:id="rId3"/>
              </a:rPr>
              <a:t>https://.github.com/AndrewPeriard/F15C8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Conceptual </a:t>
            </a:r>
            <a:r>
              <a:rPr lang="en-US" sz="3200" dirty="0" smtClean="0"/>
              <a:t>Model: Part </a:t>
            </a:r>
            <a:r>
              <a:rPr lang="en-US" sz="3200" dirty="0" err="1" smtClean="0"/>
              <a:t>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6" y="1013610"/>
            <a:ext cx="8483608" cy="36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Logical </a:t>
            </a:r>
            <a:r>
              <a:rPr lang="en-US" sz="3200" dirty="0" smtClean="0"/>
              <a:t>Model: part </a:t>
            </a:r>
            <a:r>
              <a:rPr lang="en-US" sz="3200" dirty="0" err="1" smtClean="0"/>
              <a:t>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5" y="879766"/>
            <a:ext cx="7472904" cy="41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model: part </a:t>
            </a:r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4" name="Content Placeholder 3" descr="relational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5345"/>
          <a:stretch>
            <a:fillRect/>
          </a:stretch>
        </p:blipFill>
        <p:spPr>
          <a:xfrm>
            <a:off x="332895" y="932586"/>
            <a:ext cx="8249157" cy="3926469"/>
          </a:xfrm>
        </p:spPr>
      </p:pic>
    </p:spTree>
    <p:extLst>
      <p:ext uri="{BB962C8B-B14F-4D97-AF65-F5344CB8AC3E}">
        <p14:creationId xmlns:p14="http://schemas.microsoft.com/office/powerpoint/2010/main" val="289076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APP</a:t>
            </a:r>
            <a:endParaRPr lang="en-US" dirty="0"/>
          </a:p>
        </p:txBody>
      </p:sp>
      <p:pic>
        <p:nvPicPr>
          <p:cNvPr id="4" name="Content Placeholder 3" descr="sc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5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81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APP</a:t>
            </a:r>
            <a:endParaRPr lang="en-US" dirty="0"/>
          </a:p>
        </p:txBody>
      </p:sp>
      <p:pic>
        <p:nvPicPr>
          <p:cNvPr id="4" name="Content Placeholder 3" descr="sc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r="6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522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Arl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5" name="Content Placeholder 4" descr="sc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r="640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496148" y="5050382"/>
            <a:ext cx="784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https://apex.oracle.com/pls/apex/f?p=98836:3:15336914822282::NO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4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Conceptual model: part ii</a:t>
            </a:r>
            <a:endParaRPr lang="en-US" dirty="0"/>
          </a:p>
        </p:txBody>
      </p:sp>
      <p:pic>
        <p:nvPicPr>
          <p:cNvPr id="4" name="Content Placeholder 3" descr="Screen Shot 2015-11-24 at 12.45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791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our mobile app</a:t>
            </a:r>
            <a:endParaRPr lang="en-US" dirty="0"/>
          </a:p>
        </p:txBody>
      </p:sp>
      <p:pic>
        <p:nvPicPr>
          <p:cNvPr id="5" name="Content Placeholder 4" descr="Screenshot from 2015-11-24 14_26_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 b="11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7902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142</TotalTime>
  <Words>137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ARL FINal Project Review </vt:lpstr>
      <vt:lpstr>Conceptual Model: Part i</vt:lpstr>
      <vt:lpstr>Logical Model: part i</vt:lpstr>
      <vt:lpstr>Relational model: part i</vt:lpstr>
      <vt:lpstr>ARL APP</vt:lpstr>
      <vt:lpstr>ARL APP</vt:lpstr>
      <vt:lpstr>Arl app</vt:lpstr>
      <vt:lpstr>Conceptual model: part ii</vt:lpstr>
      <vt:lpstr>Picture of our mobile app</vt:lpstr>
      <vt:lpstr>A little about our mobile app…</vt:lpstr>
      <vt:lpstr>Pointer to git repo &amp; mobile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Prototype</dc:title>
  <dc:creator>Amanda Keebler</dc:creator>
  <cp:lastModifiedBy>Amanda Keebler</cp:lastModifiedBy>
  <cp:revision>11</cp:revision>
  <dcterms:created xsi:type="dcterms:W3CDTF">2015-10-26T20:08:01Z</dcterms:created>
  <dcterms:modified xsi:type="dcterms:W3CDTF">2015-11-24T20:35:07Z</dcterms:modified>
</cp:coreProperties>
</file>