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B4C7C-0A86-72C3-C4C8-27A9047D7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A22C91-ADBE-25FC-B755-406FE149A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171297-47ED-4537-3F1C-C83BBA25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6C2-B0F3-44DB-BCCB-E47A2943476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C79A6E-E396-3A0D-47AD-56DBFA92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92FE40-98BE-D9BA-82EE-A0A78EFD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830-7F4E-4D12-BBA0-A0756005F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019FF-BFD4-9D67-F312-C34793C5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BBE787-3407-17E9-FF34-B7D854B4A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CD621E-34DE-FE84-CA0A-85124A25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6C2-B0F3-44DB-BCCB-E47A2943476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0A8CD6-EB7F-0299-BF2B-3E8D8B51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51E771-E60B-27C8-EC59-605BDD52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830-7F4E-4D12-BBA0-A0756005F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55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369EC4D-D09C-EA42-CD65-30CEC9E06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8E8AD6-B292-B7B6-602B-844F499C1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FCD546-954F-D0F9-A6D4-8037D998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6C2-B0F3-44DB-BCCB-E47A2943476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CF97F8-9D6C-DF95-F0C0-365CB513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EC72A7-F761-CBA6-6DF5-3D136D95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830-7F4E-4D12-BBA0-A0756005F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93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E1EC6-DF3D-82C8-FBAD-C9E977ED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31A93B-9445-DCE9-2EC8-3AC5639F0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4095C7-A6F2-211C-944F-8DC36D87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6C2-B0F3-44DB-BCCB-E47A2943476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61349-E6F4-74BD-E15C-EFFAAAAB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107B98-8BCF-CBDE-390C-EE7F0D48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830-7F4E-4D12-BBA0-A0756005F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08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8F079-6BD4-B8E0-BBA3-A85BBD1F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FF686E-ABFC-F0C5-B601-0A2EE15C7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0BCDAD-1B4F-4492-49F7-DACEE66B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6C2-B0F3-44DB-BCCB-E47A2943476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B63C57-8A4E-ADF0-4B69-CAF422E1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157980-063B-28B7-6FED-62B4DD85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830-7F4E-4D12-BBA0-A0756005F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7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ACB4F3-21C9-FD98-8512-D11A7A8E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A4380A-271A-DAAA-5242-B4E4EF44A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93828E-D639-96C9-6798-48770E0A8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FC333A-4328-5B81-5415-9B2FC7453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6C2-B0F3-44DB-BCCB-E47A2943476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E90147-BA0C-C08D-F55B-A151228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73F00D-652F-3EEE-0943-69D43362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830-7F4E-4D12-BBA0-A0756005F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89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40397-B40A-EBC3-8B51-A7AAF4530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E9E596-F4E0-44AF-CFFF-603CCADEA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228E2F-A289-D575-CEB9-B80C9795D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BCBF23-5DC6-681E-9521-629296FE4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416DA80-9B47-DF8D-34A8-FCC84B0F1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5DFFCED-4F55-B63F-03B4-0F3889EE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6C2-B0F3-44DB-BCCB-E47A2943476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3FB0AF-805C-E56B-480F-E61D2D79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198F49-1F6A-2E26-3D57-B109F1B8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830-7F4E-4D12-BBA0-A0756005F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37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061E2-11D4-77AC-FE6E-3AC30882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D1D3FF-3E89-A17B-C14D-66B78445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6C2-B0F3-44DB-BCCB-E47A2943476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83B7329-58F7-D2A0-7B9D-2E7DF790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2E24BA-2AFF-6032-91DD-16B49835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830-7F4E-4D12-BBA0-A0756005F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00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05AB56-FB91-CCD9-8026-CCAF3EA1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6C2-B0F3-44DB-BCCB-E47A2943476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4404F6-FA3A-C94F-FBFF-62AA83B7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922A36-CE6A-8EF1-9B06-7F2E2217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830-7F4E-4D12-BBA0-A0756005F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43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B5032-158A-CCC3-EC3B-037F4894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DF4896-1CDD-ADCD-76B7-EDB150C7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9E1960-EB9E-1BC2-E9E2-DEB1FB423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2AD2DB-AC35-F1F8-34F8-256C427A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6C2-B0F3-44DB-BCCB-E47A2943476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8CB0A9-49D1-A29F-BF31-AA3D82C9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848FDC-3A7F-91A4-8648-15120FB2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830-7F4E-4D12-BBA0-A0756005F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4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258A22-4993-45C1-CE09-569B1952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8D77ED-1CBB-E20F-7555-87C05BF96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C6900A-77F5-F3C8-BC72-CAE07F4F1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12A85E-DE30-7C38-CAD3-1001DD132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D66C2-B0F3-44DB-BCCB-E47A2943476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6DDDCB-9DB0-F205-0228-516EB6C8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E4BC67-F288-079A-6AB2-8B78C484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9830-7F4E-4D12-BBA0-A0756005F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14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A8CA0-E5E0-9E6D-DB3A-5AEC114B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FC218A-873F-3F0B-C73F-9031B9267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D56EB-600B-3CBE-723F-F334A0127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D66C2-B0F3-44DB-BCCB-E47A29434760}" type="datetimeFigureOut">
              <a:rPr lang="ru-RU" smtClean="0"/>
              <a:t>05.04.2023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B3FD44-8FBC-C331-E09F-9579977B9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04E07-9C0F-9D43-495E-1A4FAB01D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9830-7F4E-4D12-BBA0-A0756005FF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07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20;p68">
            <a:extLst>
              <a:ext uri="{FF2B5EF4-FFF2-40B4-BE49-F238E27FC236}">
                <a16:creationId xmlns:a16="http://schemas.microsoft.com/office/drawing/2014/main" id="{014475D2-0C28-9207-908B-6BE4CCB7BDCD}"/>
              </a:ext>
            </a:extLst>
          </p:cNvPr>
          <p:cNvSpPr txBox="1"/>
          <p:nvPr/>
        </p:nvSpPr>
        <p:spPr>
          <a:xfrm>
            <a:off x="497829" y="1024569"/>
            <a:ext cx="11010528" cy="5046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00" tIns="27000" rIns="27000" bIns="27000" anchor="ctr" anchorCtr="0">
            <a:noAutofit/>
          </a:bodyPr>
          <a:lstStyle/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i="0" u="none" strike="noStrike" cap="none" dirty="0">
                <a:solidFill>
                  <a:srgbClr val="000000"/>
                </a:solidFill>
                <a:ea typeface="IBM Plex Sans"/>
                <a:cs typeface="IBM Plex Sans"/>
                <a:sym typeface="IBM Plex Sans"/>
              </a:rPr>
              <a:t>1. </a:t>
            </a:r>
            <a:r>
              <a:rPr lang="ru" i="0" u="none" strike="noStrike" cap="none" dirty="0">
                <a:solidFill>
                  <a:srgbClr val="000000"/>
                </a:solidFill>
                <a:ea typeface="IBM Plex Sans"/>
                <a:cs typeface="IBM Plex Sans"/>
                <a:sym typeface="IBM Plex Sans"/>
              </a:rPr>
              <a:t>Гипотеза</a:t>
            </a:r>
            <a:r>
              <a:rPr lang="ru" dirty="0">
                <a:ea typeface="IBM Plex Sans"/>
                <a:cs typeface="IBM Plex Sans"/>
                <a:sym typeface="IBM Plex Sans"/>
              </a:rPr>
              <a:t>.</a:t>
            </a:r>
            <a:endParaRPr lang="en-US" dirty="0">
              <a:ea typeface="IBM Plex Sans"/>
              <a:cs typeface="IBM Plex Sans"/>
              <a:sym typeface="IBM Plex Sans"/>
            </a:endParaRP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ea typeface="IBM Plex Sans"/>
                <a:cs typeface="IBM Plex Sans"/>
                <a:sym typeface="IBM Plex Sans"/>
              </a:rPr>
              <a:t>- По данным предварительного исследования необходимо протестировать новые ключевые тексты </a:t>
            </a: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dirty="0">
              <a:ea typeface="IBM Plex Sans"/>
              <a:cs typeface="IBM Plex Sans"/>
              <a:sym typeface="IBM Plex Sans"/>
            </a:endParaRP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i="0" u="none" strike="noStrike" cap="none" dirty="0">
                <a:solidFill>
                  <a:srgbClr val="000000"/>
                </a:solidFill>
                <a:ea typeface="IBM Plex Sans"/>
                <a:cs typeface="IBM Plex Sans"/>
                <a:sym typeface="IBM Plex Sans"/>
              </a:rPr>
              <a:t>2. </a:t>
            </a:r>
            <a:r>
              <a:rPr lang="ru" i="0" u="none" strike="noStrike" cap="none" dirty="0">
                <a:solidFill>
                  <a:srgbClr val="000000"/>
                </a:solidFill>
                <a:ea typeface="IBM Plex Sans"/>
                <a:cs typeface="IBM Plex Sans"/>
                <a:sym typeface="IBM Plex Sans"/>
              </a:rPr>
              <a:t>Что делаем.</a:t>
            </a: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" dirty="0">
                <a:solidFill>
                  <a:srgbClr val="000000"/>
                </a:solidFill>
                <a:ea typeface="IBM Plex Sans"/>
                <a:cs typeface="IBM Plex Sans"/>
                <a:sym typeface="IBM Plex Sans"/>
              </a:rPr>
              <a:t>- Поскольку аудитория является молодежной меняем посыл с «Вы» на «Ты» и трансформируем речевые обороты, что </a:t>
            </a:r>
            <a:r>
              <a:rPr lang="ru-RU" dirty="0">
                <a:solidFill>
                  <a:srgbClr val="000000"/>
                </a:solidFill>
                <a:ea typeface="IBM Plex Sans"/>
                <a:cs typeface="IBM Plex Sans"/>
                <a:sym typeface="IBM Plex Sans"/>
              </a:rPr>
              <a:t>будет </a:t>
            </a:r>
            <a:r>
              <a:rPr lang="ru" dirty="0">
                <a:solidFill>
                  <a:srgbClr val="000000"/>
                </a:solidFill>
                <a:ea typeface="IBM Plex Sans"/>
                <a:cs typeface="IBM Plex Sans"/>
                <a:sym typeface="IBM Plex Sans"/>
              </a:rPr>
              <a:t>мотивировать  аудиторию к заказу.</a:t>
            </a: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" dirty="0">
              <a:ea typeface="IBM Plex Sans"/>
              <a:cs typeface="IBM Plex Sans"/>
              <a:sym typeface="IBM Plex Sans"/>
            </a:endParaRP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" i="0" u="none" strike="noStrike" cap="none" dirty="0">
                <a:solidFill>
                  <a:srgbClr val="000000"/>
                </a:solidFill>
                <a:ea typeface="IBM Plex Sans"/>
                <a:cs typeface="IBM Plex Sans"/>
                <a:sym typeface="IBM Plex Sans"/>
              </a:rPr>
              <a:t>3. На каких пользователях тестируем</a:t>
            </a:r>
            <a:r>
              <a:rPr lang="ru" dirty="0">
                <a:ea typeface="IBM Plex Sans"/>
                <a:cs typeface="IBM Plex Sans"/>
                <a:sym typeface="IBM Plex Sans"/>
              </a:rPr>
              <a:t>.</a:t>
            </a: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" dirty="0">
                <a:ea typeface="IBM Plex Sans"/>
                <a:cs typeface="IBM Plex Sans"/>
                <a:sym typeface="IBM Plex Sans"/>
              </a:rPr>
              <a:t>- Для теста берем пользователей на десктопной версии</a:t>
            </a: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" dirty="0">
              <a:ea typeface="IBM Plex Sans"/>
              <a:cs typeface="IBM Plex Sans"/>
              <a:sym typeface="IBM Plex Sans"/>
            </a:endParaRP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" i="0" u="none" strike="noStrike" cap="none" dirty="0">
                <a:solidFill>
                  <a:srgbClr val="000000"/>
                </a:solidFill>
                <a:ea typeface="IBM Plex Sans"/>
                <a:cs typeface="IBM Plex Sans"/>
                <a:sym typeface="IBM Plex Sans"/>
              </a:rPr>
              <a:t>4</a:t>
            </a:r>
            <a:r>
              <a:rPr lang="ru" dirty="0">
                <a:solidFill>
                  <a:srgbClr val="000000"/>
                </a:solidFill>
                <a:ea typeface="IBM Plex Sans"/>
                <a:cs typeface="IBM Plex Sans"/>
                <a:sym typeface="IBM Plex Sans"/>
              </a:rPr>
              <a:t>. </a:t>
            </a:r>
            <a:r>
              <a:rPr lang="ru" i="0" u="none" strike="noStrike" cap="none" dirty="0">
                <a:solidFill>
                  <a:srgbClr val="000000"/>
                </a:solidFill>
                <a:ea typeface="IBM Plex Sans"/>
                <a:cs typeface="IBM Plex Sans"/>
                <a:sym typeface="IBM Plex Sans"/>
              </a:rPr>
              <a:t>Ключевые метрики для оценки эксперимента</a:t>
            </a:r>
            <a:r>
              <a:rPr lang="ru" dirty="0">
                <a:ea typeface="IBM Plex Sans"/>
                <a:cs typeface="IBM Plex Sans"/>
                <a:sym typeface="IBM Plex Sans"/>
              </a:rPr>
              <a:t>.</a:t>
            </a: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" dirty="0">
                <a:ea typeface="IBM Plex Sans"/>
                <a:cs typeface="IBM Plex Sans"/>
                <a:sym typeface="IBM Plex Sans"/>
              </a:rPr>
              <a:t>- Прирост продаж</a:t>
            </a: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" dirty="0">
              <a:ea typeface="IBM Plex Sans"/>
              <a:cs typeface="IBM Plex Sans"/>
              <a:sym typeface="IBM Plex Sans"/>
            </a:endParaRP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" i="0" u="none" strike="noStrike" cap="none" dirty="0">
                <a:solidFill>
                  <a:srgbClr val="000000"/>
                </a:solidFill>
                <a:ea typeface="IBM Plex Sans"/>
                <a:cs typeface="IBM Plex Sans"/>
                <a:sym typeface="IBM Plex Sans"/>
              </a:rPr>
              <a:t>5. Ожидаемый эффек</a:t>
            </a:r>
            <a:r>
              <a:rPr lang="ru" dirty="0">
                <a:ea typeface="IBM Plex Sans"/>
                <a:cs typeface="IBM Plex Sans"/>
                <a:sym typeface="IBM Plex Sans"/>
              </a:rPr>
              <a:t>т.</a:t>
            </a: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" dirty="0">
                <a:ea typeface="IBM Plex Sans"/>
                <a:cs typeface="IBM Plex Sans"/>
                <a:sym typeface="IBM Plex Sans"/>
              </a:rPr>
              <a:t>- Прирост продаж 10%</a:t>
            </a: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lang="ru" dirty="0">
              <a:ea typeface="IBM Plex Sans"/>
              <a:cs typeface="IBM Plex Sans"/>
              <a:sym typeface="IBM Plex Sans"/>
            </a:endParaRP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" i="0" u="none" strike="noStrike" cap="none" dirty="0">
                <a:solidFill>
                  <a:srgbClr val="000000"/>
                </a:solidFill>
                <a:ea typeface="IBM Plex Sans"/>
                <a:cs typeface="IBM Plex Sans"/>
                <a:sym typeface="IBM Plex Sans"/>
              </a:rPr>
              <a:t>6. План действий в зависимости от результатов эксперимента.</a:t>
            </a:r>
          </a:p>
          <a:p>
            <a:pPr marL="88900"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" dirty="0">
                <a:solidFill>
                  <a:srgbClr val="000000"/>
                </a:solidFill>
                <a:ea typeface="IBM Plex Sans"/>
                <a:cs typeface="IBM Plex Sans"/>
                <a:sym typeface="IBM Plex Sans"/>
              </a:rPr>
              <a:t>- Внедрение изменений при росте продаж более 3%</a:t>
            </a:r>
            <a:endParaRPr dirty="0">
              <a:ea typeface="IBM Plex Sans"/>
              <a:cs typeface="IBM Plex Sans"/>
              <a:sym typeface="IBM Plex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D30980-6167-E055-6133-D78D05EAE4C3}"/>
              </a:ext>
            </a:extLst>
          </p:cNvPr>
          <p:cNvSpPr txBox="1"/>
          <p:nvPr/>
        </p:nvSpPr>
        <p:spPr>
          <a:xfrm>
            <a:off x="3606600" y="301688"/>
            <a:ext cx="497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А/Б тест изменений на </a:t>
            </a:r>
            <a:r>
              <a:rPr lang="en-US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http://english22.tilda.ws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1478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F37335-F20D-38DA-BE62-AA89C253E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57" y="713419"/>
            <a:ext cx="11518495" cy="26136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5343FC-EC47-A576-6DF8-D6117C8A2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67" y="3328987"/>
            <a:ext cx="10810875" cy="13430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0840C4-D451-9969-78E2-43EA81355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868" y="4597716"/>
            <a:ext cx="6543675" cy="10763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8D378AB-A679-FCF4-856E-99DA9BB78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357" y="5675947"/>
            <a:ext cx="11518495" cy="10068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07DE6D-79C8-E62E-48C6-79F7DA67038F}"/>
              </a:ext>
            </a:extLst>
          </p:cNvPr>
          <p:cNvSpPr txBox="1"/>
          <p:nvPr/>
        </p:nvSpPr>
        <p:spPr>
          <a:xfrm>
            <a:off x="4617720" y="158468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ИЗМЕНЕНИЯ НА САЙТЕ</a:t>
            </a:r>
          </a:p>
        </p:txBody>
      </p:sp>
    </p:spTree>
    <p:extLst>
      <p:ext uri="{BB962C8B-B14F-4D97-AF65-F5344CB8AC3E}">
        <p14:creationId xmlns:p14="http://schemas.microsoft.com/office/powerpoint/2010/main" val="242194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F8A071F-745C-7F26-2A95-F19062002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82" y="292339"/>
            <a:ext cx="10237388" cy="62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896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A41136-74C3-E0B0-869E-A95063AEB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68" y="267477"/>
            <a:ext cx="9515821" cy="632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858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117</Words>
  <Application>Microsoft Office PowerPoint</Application>
  <PresentationFormat>Широкоэкранный</PresentationFormat>
  <Paragraphs>19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piev</dc:creator>
  <cp:lastModifiedBy>andrey piev</cp:lastModifiedBy>
  <cp:revision>2</cp:revision>
  <dcterms:created xsi:type="dcterms:W3CDTF">2023-04-05T20:27:19Z</dcterms:created>
  <dcterms:modified xsi:type="dcterms:W3CDTF">2023-04-05T20:32:21Z</dcterms:modified>
</cp:coreProperties>
</file>