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7103E2-69B4-089C-E339-201C10210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693B0B7-4EFF-4784-7053-6A3027C71B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B5045E-591C-BA4C-355C-B46172128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B7065-BA4A-4E03-B64E-598C75555458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F0202A-6C4E-A0AD-C5B8-51D14525C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23B89D-7B0C-A3DE-409C-C20C669A5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1B0C-15AD-4980-85AE-D89715DB4D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990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328C1F-B055-D5D8-AAAD-3EEDB50C1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255DF6A-DC58-48E2-5F40-2225A242E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8DB4DA-6B39-424C-0062-492727934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B7065-BA4A-4E03-B64E-598C75555458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309217-4876-336B-8867-8D686E6E7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261324-71A5-1AD1-BBD8-ADD084527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1B0C-15AD-4980-85AE-D89715DB4D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3456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7667D73-0A7F-0FE8-3EBA-50D7A7A6D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617E002-D2BB-5D78-2476-343D9F289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941367-752F-7227-29EB-BACD56EEB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B7065-BA4A-4E03-B64E-598C75555458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F60528-D966-3532-2A2E-7AE161652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558FAB-F21D-F20F-1C38-AA9AD8729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1B0C-15AD-4980-85AE-D89715DB4D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023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8BDEA7-67B0-3A49-7B9E-BE042906B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C84847-28B4-07E5-2CF2-FBC67DCBB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89EBB5-0BC0-C2CF-31DC-1D25C1599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B7065-BA4A-4E03-B64E-598C75555458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F39A86-1884-8BD7-12FC-3EA9073DE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58C4EE-309A-9E0D-2977-AC1CE58EC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1B0C-15AD-4980-85AE-D89715DB4D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29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5B8283-8D27-29DA-27EC-B858ED5DB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E3BE51-C8A8-9AF3-94A6-0D07364E2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BF6F94-48F6-659B-79C6-75C314C8D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B7065-BA4A-4E03-B64E-598C75555458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AB9AB0-5036-0261-320F-62450E460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3F6598-2D7E-4D20-DEF6-3C8EE2A5C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1B0C-15AD-4980-85AE-D89715DB4D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598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277AA7-909E-C36B-6D2D-3E9CFFF31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889DA7-3FC1-0816-81D2-40A44DA9A5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19AB895-F453-384C-CC44-0260BD478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D5E40C-D57B-CB83-DE6C-CEA5BF20E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B7065-BA4A-4E03-B64E-598C75555458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7C774C-85B4-A1BF-0B26-26887C5A6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5A2A8E-CFF0-3280-FB72-46532D5F6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1B0C-15AD-4980-85AE-D89715DB4D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045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D055E0-66B8-11EB-0AF4-CBF6B382E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FD68C55-EA10-1E5C-9C19-A1B863242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CF683B6-D9F5-BF9E-A4DA-85E1F89FA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51A2BC6-DEE3-D2DA-9738-DDBFE7632F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90A5446-7330-5D59-F23A-A010346D48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3CCF408-C860-6F4A-B767-C6294D265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B7065-BA4A-4E03-B64E-598C75555458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0C4922A-4D6B-7E3E-E652-E04E10020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48BBC6F-03CA-87C0-9818-B65C8308E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1B0C-15AD-4980-85AE-D89715DB4D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42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437BBA-60EF-C81F-24A5-CEF06B9BE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A751CD0-1F93-D450-7F8F-1C0C0B924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B7065-BA4A-4E03-B64E-598C75555458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ABB2CB7-59FC-5508-3347-3D4F660B8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4841FD2-2B21-C182-6E81-96952495A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1B0C-15AD-4980-85AE-D89715DB4D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4100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6420A0A-D600-4176-3A4B-576937FF3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B7065-BA4A-4E03-B64E-598C75555458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C3B039B-63C7-9B46-FF8A-9AB7CD630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6AB42F-B8C9-B7F5-4D2F-2A2D0AE94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1B0C-15AD-4980-85AE-D89715DB4D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974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8EA035-D8BF-F83A-E602-5B803521A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CFE623-196C-2209-7A29-5F334B54F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7337A2C-4B1D-C40F-211F-7539763E7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711950F-6138-FAB3-042A-685B6CE31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B7065-BA4A-4E03-B64E-598C75555458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27D2F3C-66A7-0C9F-C4B2-D5D6D2D3B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8796FA-96BB-4D3E-5623-73B3BA670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1B0C-15AD-4980-85AE-D89715DB4D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97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B9D956-DA0A-8F75-FA53-B6A34B295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478E39B-A291-571B-14E9-B52C3A6A8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6D8949-5581-6A17-01CE-D48F51942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95B0A3-9CAA-8433-CB01-AC8C9405F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B7065-BA4A-4E03-B64E-598C75555458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F16200E-4B74-C105-059B-EA7BFAE3D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0C4396-D6CD-294D-377B-42174318A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1B0C-15AD-4980-85AE-D89715DB4D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90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ADF1BF-282D-3CBF-58CA-7645B6D83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E1DA03-A259-56EC-1940-CA9A929B7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A92A2F-B4C7-CEEB-D652-C91D6D6F6C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7065-BA4A-4E03-B64E-598C75555458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857D7E-3FB2-79B8-47E6-7D58960C3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647CF8-66BB-15E7-B33D-F18F6510E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41B0C-15AD-4980-85AE-D89715DB4D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84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DE83DAF-C85B-49F6-8657-214F56105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34" y="176269"/>
            <a:ext cx="9477375" cy="4943475"/>
          </a:xfrm>
          <a:prstGeom prst="rect">
            <a:avLst/>
          </a:prstGeom>
        </p:spPr>
      </p:pic>
      <p:sp>
        <p:nvSpPr>
          <p:cNvPr id="7" name="Овал 6">
            <a:extLst>
              <a:ext uri="{FF2B5EF4-FFF2-40B4-BE49-F238E27FC236}">
                <a16:creationId xmlns:a16="http://schemas.microsoft.com/office/drawing/2014/main" id="{736B3973-55DA-D564-3B46-7364E9BB0D73}"/>
              </a:ext>
            </a:extLst>
          </p:cNvPr>
          <p:cNvSpPr/>
          <p:nvPr/>
        </p:nvSpPr>
        <p:spPr>
          <a:xfrm>
            <a:off x="145456" y="313980"/>
            <a:ext cx="572877" cy="561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701B3C32-D062-C8E4-E802-5F755C69D401}"/>
              </a:ext>
            </a:extLst>
          </p:cNvPr>
          <p:cNvSpPr/>
          <p:nvPr/>
        </p:nvSpPr>
        <p:spPr>
          <a:xfrm>
            <a:off x="145457" y="5982160"/>
            <a:ext cx="572877" cy="561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1C356F-29F1-DDB8-7FBA-71892A7F4838}"/>
              </a:ext>
            </a:extLst>
          </p:cNvPr>
          <p:cNvSpPr txBox="1"/>
          <p:nvPr/>
        </p:nvSpPr>
        <p:spPr>
          <a:xfrm>
            <a:off x="136993" y="5000886"/>
            <a:ext cx="119180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Рекомендации команде:</a:t>
            </a:r>
          </a:p>
          <a:p>
            <a:r>
              <a:rPr lang="ru-RU" sz="1600" dirty="0"/>
              <a:t>- Внедрить упрощенную форму заказа для интернет-магазина, так как она показала значительное увеличение конверсий в покупку;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62B433-FF1B-3D54-CAA2-ED0DC88C437C}"/>
              </a:ext>
            </a:extLst>
          </p:cNvPr>
          <p:cNvSpPr txBox="1"/>
          <p:nvPr/>
        </p:nvSpPr>
        <p:spPr>
          <a:xfrm>
            <a:off x="828502" y="5724481"/>
            <a:ext cx="1113581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1400"/>
            </a:lvl1pPr>
          </a:lstStyle>
          <a:p>
            <a:r>
              <a:rPr lang="ru-RU" sz="1600" dirty="0"/>
              <a:t>Сравниваем метрику конверсия в покупку. Размер выборки - 10000 элементов в каждой группе . Какой статистический критерий тут лучше всего подойдёт и почему ?</a:t>
            </a:r>
          </a:p>
          <a:p>
            <a:r>
              <a:rPr lang="ru-RU" sz="1600" b="1" dirty="0"/>
              <a:t>Ответ:  </a:t>
            </a:r>
            <a:r>
              <a:rPr lang="ru-RU" sz="1600" b="1" i="1" dirty="0"/>
              <a:t>Для проверки гипотез относительно параметров биноминального распределения используется критерий хи-квадрат (χ²). </a:t>
            </a:r>
          </a:p>
        </p:txBody>
      </p:sp>
    </p:spTree>
    <p:extLst>
      <p:ext uri="{BB962C8B-B14F-4D97-AF65-F5344CB8AC3E}">
        <p14:creationId xmlns:p14="http://schemas.microsoft.com/office/powerpoint/2010/main" val="7330853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63</Words>
  <Application>Microsoft Office PowerPoint</Application>
  <PresentationFormat>Широкоэкранный</PresentationFormat>
  <Paragraphs>6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 piev</dc:creator>
  <cp:lastModifiedBy>andrey piev</cp:lastModifiedBy>
  <cp:revision>1</cp:revision>
  <dcterms:created xsi:type="dcterms:W3CDTF">2023-04-17T18:38:07Z</dcterms:created>
  <dcterms:modified xsi:type="dcterms:W3CDTF">2023-04-17T20:02:09Z</dcterms:modified>
</cp:coreProperties>
</file>