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8B240-5B72-5247-F1B0-E92B6D5F6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B53393-F203-7217-2312-253FDDF2B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39055C-A6D6-0EA3-EE9B-83D019B0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92E-E1F7-4D53-9113-CBD518ACD47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154D0C-1613-CA8F-5D93-E8842C53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3F191B-8269-6C47-1CD6-2C5511DC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8BC8-22AC-4A21-93C6-E71523105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0CBC6-0BEF-FA91-0945-1FDD0317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78F76C-7EBA-0352-A18A-E7ED4842F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A6D438-6E18-BCAC-76A0-2ED00752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92E-E1F7-4D53-9113-CBD518ACD47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E12AB9-07A7-4937-1BE9-AE39722A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98F8C5-F750-F47A-932E-AA028B98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8BC8-22AC-4A21-93C6-E71523105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76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7304162-44E1-5316-0736-79C983649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CE8D7D-864A-7C02-64E6-43FEF0A44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8B2EBA-F9CC-5801-48CB-A77FC3AA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92E-E1F7-4D53-9113-CBD518ACD47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09EC77-C3CA-DEDD-A137-F134A267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3C146-CD52-B975-4E79-DD13810E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8BC8-22AC-4A21-93C6-E71523105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1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7BB1A-FCFA-5C5A-29FE-C3DEF5A6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5F1AB6-2F0E-8FAF-2A63-4FB15C46F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C6B02C-C897-A5B3-6602-984273FC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92E-E1F7-4D53-9113-CBD518ACD47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82F023-B3F5-2E3B-4C92-D2975F20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D20625-DC34-82E7-A62D-69CFAB17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8BC8-22AC-4A21-93C6-E71523105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58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8A995-9ED7-98FD-E82B-3191479B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4B607E-2793-DEAB-89D0-DA9CD0492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08144F-7A15-F6EE-0EF2-6030B5AD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92E-E1F7-4D53-9113-CBD518ACD47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B55170-18AB-F96F-A83F-40CFCD08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EBD133-2241-26D4-9C1B-2D432678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8BC8-22AC-4A21-93C6-E71523105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98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49CAD-82E4-0902-9952-9F4EB929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F4802F-FD6A-9802-124F-8295C913C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D7E127-73CA-2605-87C6-AA2BE3CBD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A078B8-D3D6-BEEC-E791-B398BC2C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92E-E1F7-4D53-9113-CBD518ACD47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4F80EB-00DF-29C7-45E7-3FE4A951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BAF786-7FC8-7DB5-6C0D-F44611D3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8BC8-22AC-4A21-93C6-E71523105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74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1D12F-3E6B-CBE8-7873-DA50A48C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C208EB-A0FB-B132-24CC-FED20631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472254-3BAF-8D9D-6261-4E3288196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16718B-2755-E89B-6AD4-AAA9A4D42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D57599-739E-511F-F8A8-2FB9E4E5C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8A4BA2-300D-B430-1F14-82ABBBF9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92E-E1F7-4D53-9113-CBD518ACD47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7392D3-BD12-7C07-75BE-D224F682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49499E-8025-8DC8-EECD-95FC91A5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8BC8-22AC-4A21-93C6-E71523105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70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D6003-53F5-5C56-EDFE-20A23837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DFE71A-B7FA-2877-50B6-937C43D2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92E-E1F7-4D53-9113-CBD518ACD47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4140D0-0827-3806-F754-1882EF92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E80BDF-58DD-2A86-9E8A-5FAC8EBA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8BC8-22AC-4A21-93C6-E71523105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89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12DD95-17A0-7E51-25E1-FDDD676E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92E-E1F7-4D53-9113-CBD518ACD47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86F2A2-A75F-A0AD-DB4C-A337F3CE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90B42D-0805-03F7-1A82-1768E13E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8BC8-22AC-4A21-93C6-E71523105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18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5D7D3-C9A5-EFFF-0A04-90894BFF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F225F-368D-55DF-6774-FE8A171CF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14AAB4-4B4E-CFCB-C03A-E206241B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9F7CAA-AD99-C37E-CF02-B36B54DE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92E-E1F7-4D53-9113-CBD518ACD47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089D96-32C7-F6BB-F113-2BF4772A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A1931F-2DA5-92CA-79AC-1F9F797A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8BC8-22AC-4A21-93C6-E71523105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20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190D8-60A6-BA1B-BF9F-16CE3B58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B63646F-F45A-311A-932E-663EB837D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67EC41-FB88-7481-5F2D-C59579339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797E99-3F18-4F67-7C6C-EB4D7876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92E-E1F7-4D53-9113-CBD518ACD47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522B1B-0261-29A3-19E2-A38C0EE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61BACF-D41F-B929-4FAA-B47ED87D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8BC8-22AC-4A21-93C6-E71523105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4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32961-1B07-982A-4EC0-C60D15D3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16906-920F-B6DD-4EDE-527F2BFA8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0800AD-805D-524D-6765-BEFFB1BCD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0492E-E1F7-4D53-9113-CBD518ACD473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A41BB0-7699-C978-43AF-0EA19FB92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EA35AD-EF6A-DEF4-E5A3-6FD7752D6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8BC8-22AC-4A21-93C6-E71523105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70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D55D07-E4A7-5050-0D7C-4B422FBB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3" y="1954175"/>
            <a:ext cx="9291753" cy="4063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BF085-30BC-6EE6-D0B3-21F3A3FE3F8D}"/>
              </a:ext>
            </a:extLst>
          </p:cNvPr>
          <p:cNvSpPr txBox="1"/>
          <p:nvPr/>
        </p:nvSpPr>
        <p:spPr>
          <a:xfrm>
            <a:off x="914400" y="6246564"/>
            <a:ext cx="68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155 716 / 20 000 = 7,7858 </a:t>
            </a:r>
            <a:r>
              <a:rPr lang="ru-RU" dirty="0"/>
              <a:t> Т.Е. ЭКСПЕРИМЕНТ ТРЕБУЕТ </a:t>
            </a:r>
            <a:r>
              <a:rPr lang="ru-RU" b="1" u="sng" dirty="0"/>
              <a:t>8 ДНЕЙ</a:t>
            </a:r>
            <a:r>
              <a:rPr lang="en-US" b="1" u="sng" dirty="0"/>
              <a:t> </a:t>
            </a:r>
            <a:endParaRPr lang="ru-RU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B8EBA-963E-AA05-B8BD-81A9279FFCCC}"/>
              </a:ext>
            </a:extLst>
          </p:cNvPr>
          <p:cNvSpPr txBox="1"/>
          <p:nvPr/>
        </p:nvSpPr>
        <p:spPr>
          <a:xfrm>
            <a:off x="182752" y="294359"/>
            <a:ext cx="115832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Продакт</a:t>
            </a:r>
            <a:r>
              <a:rPr lang="ru-RU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на главной mail.ru решил протестировать в рекомендательной ленте контента вместо карточек со статьями видеоплеер с короткими видео. Нынешний </a:t>
            </a:r>
            <a:r>
              <a:rPr lang="ru-RU" b="0" i="0" dirty="0" err="1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таймспент</a:t>
            </a:r>
            <a:r>
              <a:rPr lang="ru-RU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на юзера в день в среднем равен 25 минут, а стандартная ошибка (SD) равна 156. Мы предполагаем, что в новой версии </a:t>
            </a:r>
            <a:r>
              <a:rPr lang="ru-RU" b="0" i="0" dirty="0" err="1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таймспент</a:t>
            </a:r>
            <a:r>
              <a:rPr lang="ru-RU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на юзера в день изменится на 10%. Средний трафик 20000 человек в день. Посчитайте сколько дней необходимо держать эксперимент при </a:t>
            </a:r>
            <a:r>
              <a:rPr lang="ru-RU" b="0" i="0" dirty="0" err="1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alpha</a:t>
            </a:r>
            <a:r>
              <a:rPr lang="ru-RU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= 5% и </a:t>
            </a:r>
            <a:r>
              <a:rPr lang="ru-RU" b="0" i="0" dirty="0" err="1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beta</a:t>
            </a:r>
            <a:r>
              <a:rPr lang="ru-RU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= 20% 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31710-5946-BAE1-58EB-8F56304B0941}"/>
              </a:ext>
            </a:extLst>
          </p:cNvPr>
          <p:cNvSpPr txBox="1"/>
          <p:nvPr/>
        </p:nvSpPr>
        <p:spPr>
          <a:xfrm>
            <a:off x="4828629" y="65704"/>
            <a:ext cx="216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ЗАДАНИЕ 1</a:t>
            </a:r>
            <a:r>
              <a:rPr lang="en-US" b="1" dirty="0"/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0828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F5DBEB-BA62-48E8-98D4-A4170250E730}"/>
              </a:ext>
            </a:extLst>
          </p:cNvPr>
          <p:cNvSpPr txBox="1"/>
          <p:nvPr/>
        </p:nvSpPr>
        <p:spPr>
          <a:xfrm>
            <a:off x="151482" y="569977"/>
            <a:ext cx="117357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Наша продуктовая команда в </a:t>
            </a:r>
            <a:r>
              <a:rPr lang="ru-RU" b="0" i="0" dirty="0" err="1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ecommerce</a:t>
            </a:r>
            <a:r>
              <a:rPr lang="ru-RU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магазине планирует запустить тест, направленный на ускорение загрузки сайта. Одна из основных метрик </a:t>
            </a:r>
            <a:r>
              <a:rPr lang="ru-RU" b="0" i="0" dirty="0" err="1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bounce</a:t>
            </a:r>
            <a:r>
              <a:rPr lang="ru-RU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rate</a:t>
            </a:r>
            <a:r>
              <a:rPr lang="ru-RU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в GA = 40%. Мы предполагаем, что при оптимизации сайта она изменится минимум на 20%.Средний трафик 4000 человек в день. Посчитайте сколько нам нужно дней держать эксперимент при </a:t>
            </a:r>
            <a:r>
              <a:rPr lang="ru-RU" b="0" i="0" dirty="0" err="1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alpha</a:t>
            </a:r>
            <a:r>
              <a:rPr lang="ru-RU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= 5% и </a:t>
            </a:r>
            <a:r>
              <a:rPr lang="ru-RU" b="0" i="0" dirty="0" err="1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beta</a:t>
            </a:r>
            <a:r>
              <a:rPr lang="ru-RU" b="0" i="0" dirty="0">
                <a:solidFill>
                  <a:srgbClr val="2C2D30"/>
                </a:solidFill>
                <a:effectLst/>
                <a:latin typeface="Roboto" panose="02000000000000000000" pitchFamily="2" charset="0"/>
              </a:rPr>
              <a:t> = 20%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0F9EF6-F54B-579E-4EAE-37391E21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2" y="1938968"/>
            <a:ext cx="5607971" cy="45114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46DB76-8A26-77A6-EE67-EC6572DFA8E6}"/>
              </a:ext>
            </a:extLst>
          </p:cNvPr>
          <p:cNvSpPr txBox="1"/>
          <p:nvPr/>
        </p:nvSpPr>
        <p:spPr>
          <a:xfrm>
            <a:off x="5759453" y="3456275"/>
            <a:ext cx="594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1 184 </a:t>
            </a:r>
            <a:r>
              <a:rPr lang="en-US" dirty="0"/>
              <a:t>/ </a:t>
            </a:r>
            <a:r>
              <a:rPr lang="ru-RU" dirty="0"/>
              <a:t>4 000</a:t>
            </a:r>
            <a:r>
              <a:rPr lang="en-US" dirty="0"/>
              <a:t> = </a:t>
            </a:r>
            <a:r>
              <a:rPr lang="ru-RU" dirty="0"/>
              <a:t>0,296</a:t>
            </a:r>
            <a:r>
              <a:rPr lang="en-US" dirty="0"/>
              <a:t>  </a:t>
            </a:r>
            <a:r>
              <a:rPr lang="ru-RU" dirty="0"/>
              <a:t>Т.Е. ЭКСПЕРИМЕНТ ТРЕБУЕТ </a:t>
            </a:r>
            <a:r>
              <a:rPr lang="ru-RU" b="1" u="sng" dirty="0"/>
              <a:t>1 ДЕНЬ</a:t>
            </a:r>
            <a:r>
              <a:rPr lang="en-US" b="1" u="sng" dirty="0"/>
              <a:t> </a:t>
            </a:r>
            <a:endParaRPr lang="ru-RU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E7FB1-E0F8-D6FB-0848-68A6D06C4237}"/>
              </a:ext>
            </a:extLst>
          </p:cNvPr>
          <p:cNvSpPr txBox="1"/>
          <p:nvPr/>
        </p:nvSpPr>
        <p:spPr>
          <a:xfrm>
            <a:off x="4817612" y="200645"/>
            <a:ext cx="216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ЗАДАНИЕ 2</a:t>
            </a:r>
            <a:r>
              <a:rPr lang="en-US" b="1" dirty="0"/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483266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180</Words>
  <Application>Microsoft Office PowerPoint</Application>
  <PresentationFormat>Широкоэкранный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piev</dc:creator>
  <cp:lastModifiedBy>andrey piev</cp:lastModifiedBy>
  <cp:revision>3</cp:revision>
  <dcterms:created xsi:type="dcterms:W3CDTF">2023-04-20T17:35:14Z</dcterms:created>
  <dcterms:modified xsi:type="dcterms:W3CDTF">2023-04-20T17:45:01Z</dcterms:modified>
</cp:coreProperties>
</file>