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9" autoAdjust="0"/>
    <p:restoredTop sz="94660"/>
  </p:normalViewPr>
  <p:slideViewPr>
    <p:cSldViewPr snapToGrid="0">
      <p:cViewPr>
        <p:scale>
          <a:sx n="50" d="100"/>
          <a:sy n="50" d="100"/>
        </p:scale>
        <p:origin x="33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6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1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2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8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2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EEB7-69EE-4BC6-B2D1-8956A4D8BDE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A7DF-83A1-41BB-BF13-8EE154398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4D53FB-AAA5-378E-A3C4-B0BE41C0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712"/>
            <a:ext cx="6715125" cy="67341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AE226CE-B6A7-142A-C0C2-4A02544D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7098598"/>
            <a:ext cx="6457951" cy="28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53B3A-2EF7-BECF-4340-7028EAA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37"/>
            <a:ext cx="6753225" cy="1685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810152-318A-EA72-1909-B2CE3B13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762"/>
            <a:ext cx="6858000" cy="50527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7054C8-47F4-02E6-B88C-0F85A1FEA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948488"/>
            <a:ext cx="5362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1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D0A3C9-6E0C-739C-0159-976E1E3E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428"/>
            <a:ext cx="6858000" cy="52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47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Лист A4 (210x297 мм)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piev</dc:creator>
  <cp:lastModifiedBy>andrey piev</cp:lastModifiedBy>
  <cp:revision>2</cp:revision>
  <dcterms:created xsi:type="dcterms:W3CDTF">2022-12-02T15:35:41Z</dcterms:created>
  <dcterms:modified xsi:type="dcterms:W3CDTF">2022-12-02T15:50:44Z</dcterms:modified>
</cp:coreProperties>
</file>