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1" autoAdjust="0"/>
    <p:restoredTop sz="94660"/>
  </p:normalViewPr>
  <p:slideViewPr>
    <p:cSldViewPr snapToGrid="0">
      <p:cViewPr>
        <p:scale>
          <a:sx n="100" d="100"/>
          <a:sy n="100" d="100"/>
        </p:scale>
        <p:origin x="2160" y="-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0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27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6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14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77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49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1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1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5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E246-4116-4C62-9278-A2A58F6EA873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7B94-5801-4D8B-8A52-509B19BB2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9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F82E436-7C49-F4C0-F46B-B5A2505060F5}"/>
              </a:ext>
            </a:extLst>
          </p:cNvPr>
          <p:cNvSpPr/>
          <p:nvPr/>
        </p:nvSpPr>
        <p:spPr>
          <a:xfrm>
            <a:off x="228601" y="1261382"/>
            <a:ext cx="4581525" cy="4095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Поиск Яндекса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CCF4740-B943-79DA-2C5C-04882057330F}"/>
              </a:ext>
            </a:extLst>
          </p:cNvPr>
          <p:cNvSpPr/>
          <p:nvPr/>
        </p:nvSpPr>
        <p:spPr>
          <a:xfrm>
            <a:off x="3762377" y="1309006"/>
            <a:ext cx="952500" cy="314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Найти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59A9B8D-9E4F-1CAF-31FC-E4DFDFFD8AD2}"/>
              </a:ext>
            </a:extLst>
          </p:cNvPr>
          <p:cNvSpPr/>
          <p:nvPr/>
        </p:nvSpPr>
        <p:spPr>
          <a:xfrm>
            <a:off x="5381626" y="1342342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65E434B-DA91-7F89-F802-C4920E3DE1FC}"/>
              </a:ext>
            </a:extLst>
          </p:cNvPr>
          <p:cNvSpPr/>
          <p:nvPr/>
        </p:nvSpPr>
        <p:spPr>
          <a:xfrm>
            <a:off x="3409951" y="1337581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BEAD821-8600-8186-6E71-1779B65FC365}"/>
              </a:ext>
            </a:extLst>
          </p:cNvPr>
          <p:cNvSpPr/>
          <p:nvPr/>
        </p:nvSpPr>
        <p:spPr>
          <a:xfrm>
            <a:off x="4953001" y="1342342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9BEBC17-60C9-59C5-7A57-614F895BCF4C}"/>
              </a:ext>
            </a:extLst>
          </p:cNvPr>
          <p:cNvSpPr/>
          <p:nvPr/>
        </p:nvSpPr>
        <p:spPr>
          <a:xfrm>
            <a:off x="4410077" y="2104342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1A9F37-9C34-90DB-BB34-2CBE7EF269D0}"/>
              </a:ext>
            </a:extLst>
          </p:cNvPr>
          <p:cNvSpPr/>
          <p:nvPr/>
        </p:nvSpPr>
        <p:spPr>
          <a:xfrm>
            <a:off x="3981452" y="2104342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0885CB1-01FB-571D-3E08-EEA2CF4B50D6}"/>
              </a:ext>
            </a:extLst>
          </p:cNvPr>
          <p:cNvSpPr/>
          <p:nvPr/>
        </p:nvSpPr>
        <p:spPr>
          <a:xfrm>
            <a:off x="3562351" y="2104342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A711851-DFFC-AABE-4833-11CC6DAF9487}"/>
              </a:ext>
            </a:extLst>
          </p:cNvPr>
          <p:cNvSpPr/>
          <p:nvPr/>
        </p:nvSpPr>
        <p:spPr>
          <a:xfrm>
            <a:off x="228601" y="2104342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9B67B2C-5D5F-40D1-728C-F461254299F6}"/>
              </a:ext>
            </a:extLst>
          </p:cNvPr>
          <p:cNvSpPr/>
          <p:nvPr/>
        </p:nvSpPr>
        <p:spPr>
          <a:xfrm>
            <a:off x="66676" y="2547256"/>
            <a:ext cx="3181350" cy="23193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b="1" dirty="0">
                <a:solidFill>
                  <a:schemeClr val="tx1"/>
                </a:solidFill>
              </a:rPr>
              <a:t>Новостной блок (сверху вниз)</a:t>
            </a:r>
          </a:p>
          <a:p>
            <a:r>
              <a:rPr lang="ru-RU" sz="1000" dirty="0">
                <a:solidFill>
                  <a:schemeClr val="tx1"/>
                </a:solidFill>
              </a:rPr>
              <a:t>1. Меню: </a:t>
            </a:r>
            <a:r>
              <a:rPr lang="ru-RU" sz="1000" dirty="0" err="1">
                <a:solidFill>
                  <a:schemeClr val="tx1"/>
                </a:solidFill>
              </a:rPr>
              <a:t>инфопик</a:t>
            </a:r>
            <a:r>
              <a:rPr lang="ru-RU" sz="1000" dirty="0">
                <a:solidFill>
                  <a:schemeClr val="tx1"/>
                </a:solidFill>
              </a:rPr>
              <a:t> + Главное, Региональный блок, Спорт, Культура, Политика</a:t>
            </a:r>
          </a:p>
          <a:p>
            <a:r>
              <a:rPr lang="ru-RU" sz="1000" dirty="0">
                <a:solidFill>
                  <a:schemeClr val="tx1"/>
                </a:solidFill>
              </a:rPr>
              <a:t>2. Лист ссылок из 6 новостей с лого источника + открытие дополнительно 6 новостей (до состояния 18) по стреловидной кнопке «Показать еще» (после состояния 18 переход в новостной блок)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9BD885E-AC03-E793-56E1-478F3FBA0168}"/>
              </a:ext>
            </a:extLst>
          </p:cNvPr>
          <p:cNvSpPr/>
          <p:nvPr/>
        </p:nvSpPr>
        <p:spPr>
          <a:xfrm>
            <a:off x="3333752" y="2547256"/>
            <a:ext cx="1476374" cy="23336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b="1" dirty="0">
                <a:solidFill>
                  <a:schemeClr val="tx1"/>
                </a:solidFill>
              </a:rPr>
              <a:t>Погода</a:t>
            </a:r>
          </a:p>
          <a:p>
            <a:r>
              <a:rPr lang="ru-RU" sz="1000" dirty="0" err="1">
                <a:solidFill>
                  <a:schemeClr val="tx1"/>
                </a:solidFill>
              </a:rPr>
              <a:t>Инфопик</a:t>
            </a:r>
            <a:r>
              <a:rPr lang="ru-RU" sz="1000" dirty="0">
                <a:solidFill>
                  <a:schemeClr val="tx1"/>
                </a:solidFill>
              </a:rPr>
              <a:t> + регион местоположения (+ </a:t>
            </a:r>
            <a:r>
              <a:rPr lang="ru-RU" sz="1000" dirty="0" err="1">
                <a:solidFill>
                  <a:schemeClr val="tx1"/>
                </a:solidFill>
              </a:rPr>
              <a:t>уточние</a:t>
            </a:r>
            <a:r>
              <a:rPr lang="ru-RU" sz="1000" dirty="0">
                <a:solidFill>
                  <a:schemeClr val="tx1"/>
                </a:solidFill>
              </a:rPr>
              <a:t> «Это Ваш регион?»), </a:t>
            </a:r>
            <a:r>
              <a:rPr lang="ru-RU" sz="1000" dirty="0" err="1">
                <a:solidFill>
                  <a:schemeClr val="tx1"/>
                </a:solidFill>
              </a:rPr>
              <a:t>инфопик</a:t>
            </a:r>
            <a:r>
              <a:rPr lang="ru-RU" sz="1000" dirty="0">
                <a:solidFill>
                  <a:schemeClr val="tx1"/>
                </a:solidFill>
              </a:rPr>
              <a:t> облачности, температура текущая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ru-RU" sz="1000" dirty="0">
                <a:solidFill>
                  <a:schemeClr val="tx1"/>
                </a:solidFill>
              </a:rPr>
              <a:t>температура ближайшего времени суток (день, вечер)</a:t>
            </a:r>
          </a:p>
          <a:p>
            <a:r>
              <a:rPr lang="ru-RU" sz="1000" dirty="0">
                <a:solidFill>
                  <a:schemeClr val="tx1"/>
                </a:solidFill>
              </a:rPr>
              <a:t>Все поле как ссылка на страницу погоды</a:t>
            </a:r>
          </a:p>
          <a:p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0170DB3-B074-79E8-EF78-DBA3E4F413CE}"/>
              </a:ext>
            </a:extLst>
          </p:cNvPr>
          <p:cNvSpPr/>
          <p:nvPr/>
        </p:nvSpPr>
        <p:spPr>
          <a:xfrm>
            <a:off x="66676" y="4971371"/>
            <a:ext cx="3181350" cy="154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b="1" dirty="0">
                <a:solidFill>
                  <a:schemeClr val="tx1"/>
                </a:solidFill>
              </a:rPr>
              <a:t>Видео по выявленным предпочтениям пользователя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B82E039-A9F2-5067-9452-085ECBD7ED68}"/>
              </a:ext>
            </a:extLst>
          </p:cNvPr>
          <p:cNvSpPr/>
          <p:nvPr/>
        </p:nvSpPr>
        <p:spPr>
          <a:xfrm>
            <a:off x="3333752" y="4971371"/>
            <a:ext cx="1476374" cy="31956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b="1" dirty="0">
                <a:solidFill>
                  <a:schemeClr val="tx1"/>
                </a:solidFill>
              </a:rPr>
              <a:t>Рекомендации по каналам (персонально для пользователя)</a:t>
            </a:r>
          </a:p>
          <a:p>
            <a:r>
              <a:rPr lang="ru-RU" sz="1000" dirty="0">
                <a:solidFill>
                  <a:schemeClr val="tx1"/>
                </a:solidFill>
              </a:rPr>
              <a:t>Каналы по теме списком + внизу стреловидная кнопка на страницу подписки на каналы</a:t>
            </a:r>
          </a:p>
          <a:p>
            <a:endParaRPr lang="ru-RU" sz="1000" dirty="0">
              <a:solidFill>
                <a:schemeClr val="tx1"/>
              </a:solidFill>
            </a:endParaRPr>
          </a:p>
          <a:p>
            <a:r>
              <a:rPr lang="ru-RU" sz="1000" dirty="0">
                <a:solidFill>
                  <a:schemeClr val="tx1"/>
                </a:solidFill>
              </a:rPr>
              <a:t>Блок статичен, не прокручивается, занимает все </a:t>
            </a:r>
            <a:r>
              <a:rPr lang="ru-RU" sz="1000" dirty="0" err="1">
                <a:solidFill>
                  <a:schemeClr val="tx1"/>
                </a:solidFill>
              </a:rPr>
              <a:t>пространтство</a:t>
            </a:r>
            <a:endParaRPr lang="ru-RU" sz="1000" dirty="0">
              <a:solidFill>
                <a:schemeClr val="tx1"/>
              </a:solidFill>
            </a:endParaRPr>
          </a:p>
          <a:p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35E0900-B88E-392C-2B69-97D091A20D2C}"/>
              </a:ext>
            </a:extLst>
          </p:cNvPr>
          <p:cNvSpPr/>
          <p:nvPr/>
        </p:nvSpPr>
        <p:spPr>
          <a:xfrm>
            <a:off x="66676" y="6619196"/>
            <a:ext cx="3181350" cy="154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b="1" dirty="0">
                <a:solidFill>
                  <a:schemeClr val="tx1"/>
                </a:solidFill>
              </a:rPr>
              <a:t>Рекламный блок</a:t>
            </a:r>
          </a:p>
          <a:p>
            <a:r>
              <a:rPr lang="ru-RU" sz="1000" b="1" dirty="0">
                <a:solidFill>
                  <a:schemeClr val="tx1"/>
                </a:solidFill>
              </a:rPr>
              <a:t>Слайдер вертикальных блоков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A686F12-0CC8-3A91-4A51-258734206698}"/>
              </a:ext>
            </a:extLst>
          </p:cNvPr>
          <p:cNvCxnSpPr>
            <a:cxnSpLocks/>
          </p:cNvCxnSpPr>
          <p:nvPr/>
        </p:nvCxnSpPr>
        <p:spPr>
          <a:xfrm>
            <a:off x="5153026" y="2104346"/>
            <a:ext cx="0" cy="4514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E25B8D1B-B966-77FF-D936-1663897440A4}"/>
              </a:ext>
            </a:extLst>
          </p:cNvPr>
          <p:cNvSpPr/>
          <p:nvPr/>
        </p:nvSpPr>
        <p:spPr>
          <a:xfrm>
            <a:off x="5200651" y="2104342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6A5B34-9F94-DA56-2BCE-E5375900608B}"/>
              </a:ext>
            </a:extLst>
          </p:cNvPr>
          <p:cNvSpPr txBox="1"/>
          <p:nvPr/>
        </p:nvSpPr>
        <p:spPr>
          <a:xfrm>
            <a:off x="5495927" y="2047162"/>
            <a:ext cx="1295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Активный </a:t>
            </a:r>
            <a:r>
              <a:rPr lang="ru-RU" sz="1000" dirty="0" err="1"/>
              <a:t>инфопик</a:t>
            </a:r>
            <a:r>
              <a:rPr lang="ru-RU" sz="1000" dirty="0"/>
              <a:t> виртуальной клавиатуры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BC24767-1661-77A9-A038-24FCAC74F849}"/>
              </a:ext>
            </a:extLst>
          </p:cNvPr>
          <p:cNvSpPr/>
          <p:nvPr/>
        </p:nvSpPr>
        <p:spPr>
          <a:xfrm>
            <a:off x="5191127" y="2734480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7CE9FD-8B02-064F-4DF3-DC9C08D9CC36}"/>
              </a:ext>
            </a:extLst>
          </p:cNvPr>
          <p:cNvSpPr txBox="1"/>
          <p:nvPr/>
        </p:nvSpPr>
        <p:spPr>
          <a:xfrm>
            <a:off x="5562601" y="3775741"/>
            <a:ext cx="129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Лого и надпись «Дзен»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F1A593D-564F-3AB7-EAF2-B1619141B00D}"/>
              </a:ext>
            </a:extLst>
          </p:cNvPr>
          <p:cNvSpPr/>
          <p:nvPr/>
        </p:nvSpPr>
        <p:spPr>
          <a:xfrm>
            <a:off x="5200651" y="3221743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83FDD1-AE5C-F4FB-0E28-4A3D1D854E2C}"/>
              </a:ext>
            </a:extLst>
          </p:cNvPr>
          <p:cNvSpPr txBox="1"/>
          <p:nvPr/>
        </p:nvSpPr>
        <p:spPr>
          <a:xfrm>
            <a:off x="5514977" y="2667745"/>
            <a:ext cx="1295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Оповещения пользователя (</a:t>
            </a:r>
            <a:r>
              <a:rPr lang="ru-RU" sz="1000" dirty="0" err="1"/>
              <a:t>инфопик</a:t>
            </a:r>
            <a:r>
              <a:rPr lang="ru-RU" sz="1000" dirty="0"/>
              <a:t>)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3D22CC1-37C8-18BB-41AA-C6B20E2E5E64}"/>
              </a:ext>
            </a:extLst>
          </p:cNvPr>
          <p:cNvSpPr/>
          <p:nvPr/>
        </p:nvSpPr>
        <p:spPr>
          <a:xfrm>
            <a:off x="5219700" y="3775741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A792F8-F7AB-8A18-EE35-B758484FD037}"/>
              </a:ext>
            </a:extLst>
          </p:cNvPr>
          <p:cNvSpPr txBox="1"/>
          <p:nvPr/>
        </p:nvSpPr>
        <p:spPr>
          <a:xfrm>
            <a:off x="5534026" y="3221743"/>
            <a:ext cx="1295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Логирование пользователя (</a:t>
            </a:r>
            <a:r>
              <a:rPr lang="ru-RU" sz="1000" dirty="0" err="1"/>
              <a:t>инфопик</a:t>
            </a:r>
            <a:r>
              <a:rPr lang="ru-RU" sz="1000" dirty="0"/>
              <a:t>/юзерпик)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84C201E-8A0F-D129-0D6D-A858A9EA2154}"/>
              </a:ext>
            </a:extLst>
          </p:cNvPr>
          <p:cNvSpPr/>
          <p:nvPr/>
        </p:nvSpPr>
        <p:spPr>
          <a:xfrm>
            <a:off x="5200651" y="4258480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280A9-C958-7114-824E-8CAB314A18B5}"/>
              </a:ext>
            </a:extLst>
          </p:cNvPr>
          <p:cNvSpPr txBox="1"/>
          <p:nvPr/>
        </p:nvSpPr>
        <p:spPr>
          <a:xfrm>
            <a:off x="5553076" y="5169662"/>
            <a:ext cx="129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Поиск в </a:t>
            </a:r>
            <a:r>
              <a:rPr lang="ru-RU" sz="1000" dirty="0" err="1"/>
              <a:t>Дзене</a:t>
            </a:r>
            <a:r>
              <a:rPr lang="ru-RU" sz="1000" dirty="0"/>
              <a:t> (+</a:t>
            </a:r>
            <a:r>
              <a:rPr lang="ru-RU" sz="1000" dirty="0" err="1"/>
              <a:t>инфопик</a:t>
            </a:r>
            <a:r>
              <a:rPr lang="ru-RU" sz="1000" dirty="0"/>
              <a:t>)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2BA3D5B-FD43-A4D2-A226-BFF8C94E54C7}"/>
              </a:ext>
            </a:extLst>
          </p:cNvPr>
          <p:cNvSpPr/>
          <p:nvPr/>
        </p:nvSpPr>
        <p:spPr>
          <a:xfrm>
            <a:off x="5210175" y="4745743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CB4231-CB32-849D-B34D-D3FB98C8A646}"/>
              </a:ext>
            </a:extLst>
          </p:cNvPr>
          <p:cNvSpPr txBox="1"/>
          <p:nvPr/>
        </p:nvSpPr>
        <p:spPr>
          <a:xfrm>
            <a:off x="5524501" y="4191745"/>
            <a:ext cx="129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Создать</a:t>
            </a:r>
          </a:p>
          <a:p>
            <a:r>
              <a:rPr lang="ru-RU" sz="1000" dirty="0"/>
              <a:t>(+</a:t>
            </a:r>
            <a:r>
              <a:rPr lang="ru-RU" sz="1000" dirty="0" err="1"/>
              <a:t>инфопик</a:t>
            </a:r>
            <a:r>
              <a:rPr lang="ru-RU" sz="1000" dirty="0"/>
              <a:t>)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7CFAAC8-637E-1AAE-0488-2CCDD183B6A9}"/>
              </a:ext>
            </a:extLst>
          </p:cNvPr>
          <p:cNvSpPr/>
          <p:nvPr/>
        </p:nvSpPr>
        <p:spPr>
          <a:xfrm>
            <a:off x="5210175" y="5169662"/>
            <a:ext cx="304800" cy="285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72F454-CE63-C1E1-92E8-CDCD73666F0D}"/>
              </a:ext>
            </a:extLst>
          </p:cNvPr>
          <p:cNvSpPr txBox="1"/>
          <p:nvPr/>
        </p:nvSpPr>
        <p:spPr>
          <a:xfrm>
            <a:off x="5543550" y="4745743"/>
            <a:ext cx="1295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Видео (+</a:t>
            </a:r>
            <a:r>
              <a:rPr lang="ru-RU" sz="1000" dirty="0" err="1"/>
              <a:t>инфопик</a:t>
            </a:r>
            <a:r>
              <a:rPr lang="ru-RU" sz="10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49A851-FA5C-F4EE-0753-459C3796BC45}"/>
              </a:ext>
            </a:extLst>
          </p:cNvPr>
          <p:cNvSpPr txBox="1"/>
          <p:nvPr/>
        </p:nvSpPr>
        <p:spPr>
          <a:xfrm>
            <a:off x="66676" y="8404891"/>
            <a:ext cx="5105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При прокрутке происходит ротация (3 к 1 с рекламой) блоков из текстовых материалов, видео, роликов в вертикальной и горизонтальной развертке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5D16F2-36AC-DCB5-1F03-AA282D3CE0A1}"/>
              </a:ext>
            </a:extLst>
          </p:cNvPr>
          <p:cNvSpPr txBox="1"/>
          <p:nvPr/>
        </p:nvSpPr>
        <p:spPr>
          <a:xfrm>
            <a:off x="4953001" y="1603475"/>
            <a:ext cx="1685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2,3 остаются при прокрутке (+ добавляется 5)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28842E-C78B-5E9D-F0CA-5F871D705AD2}"/>
              </a:ext>
            </a:extLst>
          </p:cNvPr>
          <p:cNvSpPr txBox="1"/>
          <p:nvPr/>
        </p:nvSpPr>
        <p:spPr>
          <a:xfrm>
            <a:off x="47627" y="8823459"/>
            <a:ext cx="51053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При прокрутке пользователем вверху слева появляется меню с </a:t>
            </a:r>
            <a:r>
              <a:rPr lang="ru-RU" sz="1000" dirty="0" err="1"/>
              <a:t>инфопиками</a:t>
            </a:r>
            <a:r>
              <a:rPr lang="ru-RU" sz="1000" dirty="0"/>
              <a:t> Лента, Видео, Ролики, Интересное, Сохраненное. Внизу слева </a:t>
            </a:r>
            <a:r>
              <a:rPr lang="ru-RU" sz="1000" dirty="0" err="1"/>
              <a:t>инфопик</a:t>
            </a:r>
            <a:r>
              <a:rPr lang="ru-RU" sz="1000" dirty="0"/>
              <a:t> с ссылкой на страницу «Создать в </a:t>
            </a:r>
            <a:r>
              <a:rPr lang="ru-RU" sz="1000" dirty="0" err="1"/>
              <a:t>Дзене</a:t>
            </a:r>
            <a:r>
              <a:rPr lang="ru-RU" sz="1000" dirty="0"/>
              <a:t>».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DBC55-2D1C-7279-D0C0-AC7AA336E07D}"/>
              </a:ext>
            </a:extLst>
          </p:cNvPr>
          <p:cNvSpPr txBox="1"/>
          <p:nvPr/>
        </p:nvSpPr>
        <p:spPr>
          <a:xfrm>
            <a:off x="1377498" y="319404"/>
            <a:ext cx="38803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i="0" dirty="0">
                <a:solidFill>
                  <a:srgbClr val="262633"/>
                </a:solidFill>
                <a:effectLst/>
                <a:latin typeface="YS Text"/>
              </a:rPr>
              <a:t>Прототип низкой детализации сайта https://dzen.ru/ 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42092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258</Words>
  <Application>Microsoft Office PowerPoint</Application>
  <PresentationFormat>Лист A4 (210x297 мм)</PresentationFormat>
  <Paragraphs>41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YS Text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piev</dc:creator>
  <cp:lastModifiedBy>andrey piev</cp:lastModifiedBy>
  <cp:revision>2</cp:revision>
  <dcterms:created xsi:type="dcterms:W3CDTF">2022-12-14T14:36:59Z</dcterms:created>
  <dcterms:modified xsi:type="dcterms:W3CDTF">2022-12-14T15:52:41Z</dcterms:modified>
</cp:coreProperties>
</file>