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20"/>
  </p:notesMasterIdLst>
  <p:sldIdLst>
    <p:sldId id="256" r:id="rId3"/>
    <p:sldId id="257" r:id="rId4"/>
    <p:sldId id="274" r:id="rId5"/>
    <p:sldId id="275" r:id="rId6"/>
    <p:sldId id="277" r:id="rId7"/>
    <p:sldId id="281" r:id="rId8"/>
    <p:sldId id="280" r:id="rId9"/>
    <p:sldId id="283" r:id="rId10"/>
    <p:sldId id="285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5143500" type="screen16x9"/>
  <p:notesSz cx="6858000" cy="9144000"/>
  <p:embeddedFontLst>
    <p:embeddedFont>
      <p:font typeface="IBM Plex Sans" panose="020B0604020202020204" charset="0"/>
      <p:regular r:id="rId21"/>
      <p:bold r:id="rId22"/>
      <p:italic r:id="rId23"/>
      <p:boldItalic r:id="rId24"/>
    </p:embeddedFont>
    <p:embeddedFont>
      <p:font typeface="IBM Plex Sans SemiBold" panose="020B0604020202020204" charset="0"/>
      <p:regular r:id="rId25"/>
      <p:bold r:id="rId26"/>
      <p:italic r:id="rId27"/>
      <p:boldItalic r:id="rId28"/>
    </p:embeddedFont>
    <p:embeddedFont>
      <p:font typeface="Robo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775306a2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775306a2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a77470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3a77470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a774705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3a774705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3a774705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3a774705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a774705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a7747058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775306a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775306a2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775306a2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775306a2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5306a2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5306a2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775306a2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775306a2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775306a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775306a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_1"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kaggle.com/datasets/ionaskel/laptop-pric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onaskel/laptop-pri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Семинар 2</a:t>
            </a:r>
            <a:endParaRPr dirty="0"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0" name="Google Shape;520;p76"/>
          <p:cNvSpPr txBox="1">
            <a:spLocks noGrp="1"/>
          </p:cNvSpPr>
          <p:nvPr>
            <p:ph type="subTitle" idx="1"/>
          </p:nvPr>
        </p:nvSpPr>
        <p:spPr>
          <a:xfrm>
            <a:off x="536400" y="1107600"/>
            <a:ext cx="45501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22" name="Google Shape;522;p7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 dirty="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50" name="Google Shape;5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52" name="Google Shape;552;p80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https://www.kaggle.com/datasets/ionaskel/laptop-prices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58" name="Google Shape;55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0" name="Google Shape;560;p81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Пишите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66" name="Google Shape;5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8" name="Google Shape;568;p82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В каком диапазоне изменяются стоимости недвижимости?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Какую долю в среднем занимают жилая площадь от всей площади по всем домам?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 много домов с разными этажами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Насколько хорошие состояния у домов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Найдите года, когда построили первый дом, когда построили последний дом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4</a:t>
            </a:r>
            <a:endParaRPr/>
          </a:p>
        </p:txBody>
      </p:sp>
      <p:pic>
        <p:nvPicPr>
          <p:cNvPr id="574" name="Google Shape;57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8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76" name="Google Shape;576;p83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Сколько в среднем стоят дома, у которых 2 спальни?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Какая в среднем общая площадь домов, у которых стоимость больше 600 000?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домов коснулся ремонт?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Насколько в среднем стоимость домов с оценкой grade домов выше 10 отличается от стоимости домов с оценкой grade меньше 4?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5</a:t>
            </a:r>
            <a:endParaRPr/>
          </a:p>
        </p:txBody>
      </p:sp>
      <p:pic>
        <p:nvPicPr>
          <p:cNvPr id="582" name="Google Shape;5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84" name="Google Shape;584;p84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5.1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с видом на набережную, как минимум с тремя ванными и с подвалом. Сколько вариантов есть у клиента?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5.2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либо с очень красивым видом из окна, либо с видом на набережную, в очень хорошем состоянии и год постройки не меньше 1980 года. В какой ценовом диапазоне будут дома?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5.3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без подвала, с двумя этажами, стоимостью до 150000. Какая оценка по состоянию у таких домов в среднем?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№13: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анализировать табличные данные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считать статистики датафрейма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фильтрацию данных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сортировками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https://www.kaggle.com/datasets/ionaskel/laptop-prices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1" name="Google Shape;421;p6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 dirty="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37" name="Google Shape;437;p6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9" name="Google Shape;439;p6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 dirty="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69" name="Google Shape;469;p70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1" name="Google Shape;471;p7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 dirty="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>
            <a:spLocks noGrp="1"/>
          </p:cNvSpPr>
          <p:nvPr>
            <p:ph type="title"/>
          </p:nvPr>
        </p:nvSpPr>
        <p:spPr>
          <a:xfrm>
            <a:off x="1357600" y="3306075"/>
            <a:ext cx="80640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1" name="Google Shape;461;p6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62" name="Google Shape;46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9"/>
          <p:cNvSpPr txBox="1">
            <a:spLocks noGrp="1"/>
          </p:cNvSpPr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86" name="Google Shape;486;p72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88" name="Google Shape;488;p7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 dirty="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74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05" name="Google Shape;505;p7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780</Words>
  <Application>Microsoft Office PowerPoint</Application>
  <PresentationFormat>Экран 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IBM Plex Sans SemiBold</vt:lpstr>
      <vt:lpstr>Roboto</vt:lpstr>
      <vt:lpstr>IBM Plex Sans</vt:lpstr>
      <vt:lpstr>Simple Light</vt:lpstr>
      <vt:lpstr>Макет шаблона GB</vt:lpstr>
      <vt:lpstr>Семинар 2</vt:lpstr>
      <vt:lpstr>Цели семинара №13:</vt:lpstr>
      <vt:lpstr>Практика</vt:lpstr>
      <vt:lpstr>Задание 1.</vt:lpstr>
      <vt:lpstr>Задание 2.</vt:lpstr>
      <vt:lpstr>Задание 3.</vt:lpstr>
      <vt:lpstr>&lt;&lt;5:00-&gt;&gt;</vt:lpstr>
      <vt:lpstr>Задание 4.</vt:lpstr>
      <vt:lpstr>Задание 5.</vt:lpstr>
      <vt:lpstr>Задание 6.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Домашнее задание 5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2</dc:title>
  <cp:lastModifiedBy>Рустем Богданов</cp:lastModifiedBy>
  <cp:revision>4</cp:revision>
  <dcterms:modified xsi:type="dcterms:W3CDTF">2023-02-19T08:05:49Z</dcterms:modified>
</cp:coreProperties>
</file>