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73" r:id="rId5"/>
    <p:sldId id="260" r:id="rId6"/>
    <p:sldId id="259" r:id="rId7"/>
    <p:sldId id="261" r:id="rId8"/>
    <p:sldId id="263" r:id="rId9"/>
    <p:sldId id="265" r:id="rId10"/>
    <p:sldId id="266" r:id="rId11"/>
    <p:sldId id="262" r:id="rId12"/>
    <p:sldId id="269" r:id="rId13"/>
    <p:sldId id="271" r:id="rId14"/>
    <p:sldId id="272" r:id="rId15"/>
    <p:sldId id="267" r:id="rId16"/>
    <p:sldId id="268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3073E9-46DE-B68A-2FEF-B8BBA7FAF8DE}" v="2" dt="2023-04-29T14:26:35.915"/>
    <p1510:client id="{AB16EB23-86B4-7E74-19EE-B5A6B04B1E18}" v="51" dt="2023-04-25T16:37:53.488"/>
    <p1510:client id="{ABC5A806-FE4F-4AA4-81C6-061136570655}" v="7" dt="2023-04-25T17:40:30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549" autoAdjust="0"/>
  </p:normalViewPr>
  <p:slideViewPr>
    <p:cSldViewPr snapToGrid="0">
      <p:cViewPr varScale="1">
        <p:scale>
          <a:sx n="69" d="100"/>
          <a:sy n="69" d="100"/>
        </p:scale>
        <p:origin x="10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Wheeler" userId="S::sewhee@microsoft.com::8b895b7b-8e8a-4413-8039-92948f5315b9" providerId="AD" clId="Web-{AB16EB23-86B4-7E74-19EE-B5A6B04B1E18}"/>
    <pc:docChg chg="modSld">
      <pc:chgData name="Sean Wheeler" userId="S::sewhee@microsoft.com::8b895b7b-8e8a-4413-8039-92948f5315b9" providerId="AD" clId="Web-{AB16EB23-86B4-7E74-19EE-B5A6B04B1E18}" dt="2023-04-25T16:37:53.488" v="47" actId="20577"/>
      <pc:docMkLst>
        <pc:docMk/>
      </pc:docMkLst>
      <pc:sldChg chg="modSp">
        <pc:chgData name="Sean Wheeler" userId="S::sewhee@microsoft.com::8b895b7b-8e8a-4413-8039-92948f5315b9" providerId="AD" clId="Web-{AB16EB23-86B4-7E74-19EE-B5A6B04B1E18}" dt="2023-04-25T16:19:59.628" v="3" actId="20577"/>
        <pc:sldMkLst>
          <pc:docMk/>
          <pc:sldMk cId="2300610774" sldId="260"/>
        </pc:sldMkLst>
        <pc:spChg chg="mod">
          <ac:chgData name="Sean Wheeler" userId="S::sewhee@microsoft.com::8b895b7b-8e8a-4413-8039-92948f5315b9" providerId="AD" clId="Web-{AB16EB23-86B4-7E74-19EE-B5A6B04B1E18}" dt="2023-04-25T16:19:59.628" v="3" actId="20577"/>
          <ac:spMkLst>
            <pc:docMk/>
            <pc:sldMk cId="2300610774" sldId="260"/>
            <ac:spMk id="18" creationId="{0BE2E1AF-9B95-DD48-247E-9175F252024E}"/>
          </ac:spMkLst>
        </pc:spChg>
      </pc:sldChg>
      <pc:sldChg chg="modSp">
        <pc:chgData name="Sean Wheeler" userId="S::sewhee@microsoft.com::8b895b7b-8e8a-4413-8039-92948f5315b9" providerId="AD" clId="Web-{AB16EB23-86B4-7E74-19EE-B5A6B04B1E18}" dt="2023-04-25T16:35:42.650" v="19" actId="20577"/>
        <pc:sldMkLst>
          <pc:docMk/>
          <pc:sldMk cId="1670717266" sldId="261"/>
        </pc:sldMkLst>
        <pc:spChg chg="mod">
          <ac:chgData name="Sean Wheeler" userId="S::sewhee@microsoft.com::8b895b7b-8e8a-4413-8039-92948f5315b9" providerId="AD" clId="Web-{AB16EB23-86B4-7E74-19EE-B5A6B04B1E18}" dt="2023-04-25T16:35:42.650" v="19" actId="20577"/>
          <ac:spMkLst>
            <pc:docMk/>
            <pc:sldMk cId="1670717266" sldId="261"/>
            <ac:spMk id="3" creationId="{3CDDEE51-9377-4041-8E42-C946E644F411}"/>
          </ac:spMkLst>
        </pc:spChg>
      </pc:sldChg>
      <pc:sldChg chg="modSp">
        <pc:chgData name="Sean Wheeler" userId="S::sewhee@microsoft.com::8b895b7b-8e8a-4413-8039-92948f5315b9" providerId="AD" clId="Web-{AB16EB23-86B4-7E74-19EE-B5A6B04B1E18}" dt="2023-04-25T16:34:46.818" v="14" actId="20577"/>
        <pc:sldMkLst>
          <pc:docMk/>
          <pc:sldMk cId="3163015173" sldId="263"/>
        </pc:sldMkLst>
        <pc:spChg chg="mod">
          <ac:chgData name="Sean Wheeler" userId="S::sewhee@microsoft.com::8b895b7b-8e8a-4413-8039-92948f5315b9" providerId="AD" clId="Web-{AB16EB23-86B4-7E74-19EE-B5A6B04B1E18}" dt="2023-04-25T16:34:46.818" v="14" actId="20577"/>
          <ac:spMkLst>
            <pc:docMk/>
            <pc:sldMk cId="3163015173" sldId="263"/>
            <ac:spMk id="3" creationId="{1CC72CC8-5268-7D84-C253-048A5E87FCEF}"/>
          </ac:spMkLst>
        </pc:spChg>
      </pc:sldChg>
      <pc:sldChg chg="modSp">
        <pc:chgData name="Sean Wheeler" userId="S::sewhee@microsoft.com::8b895b7b-8e8a-4413-8039-92948f5315b9" providerId="AD" clId="Web-{AB16EB23-86B4-7E74-19EE-B5A6B04B1E18}" dt="2023-04-25T16:36:48.202" v="23" actId="20577"/>
        <pc:sldMkLst>
          <pc:docMk/>
          <pc:sldMk cId="3483807381" sldId="267"/>
        </pc:sldMkLst>
        <pc:spChg chg="mod">
          <ac:chgData name="Sean Wheeler" userId="S::sewhee@microsoft.com::8b895b7b-8e8a-4413-8039-92948f5315b9" providerId="AD" clId="Web-{AB16EB23-86B4-7E74-19EE-B5A6B04B1E18}" dt="2023-04-25T16:36:48.202" v="23" actId="20577"/>
          <ac:spMkLst>
            <pc:docMk/>
            <pc:sldMk cId="3483807381" sldId="267"/>
            <ac:spMk id="3" creationId="{4F5B55D5-BC98-B595-8720-FBBB8822DA0A}"/>
          </ac:spMkLst>
        </pc:spChg>
      </pc:sldChg>
      <pc:sldChg chg="modSp">
        <pc:chgData name="Sean Wheeler" userId="S::sewhee@microsoft.com::8b895b7b-8e8a-4413-8039-92948f5315b9" providerId="AD" clId="Web-{AB16EB23-86B4-7E74-19EE-B5A6B04B1E18}" dt="2023-04-25T16:37:21.454" v="25" actId="20577"/>
        <pc:sldMkLst>
          <pc:docMk/>
          <pc:sldMk cId="3496513506" sldId="268"/>
        </pc:sldMkLst>
        <pc:spChg chg="mod">
          <ac:chgData name="Sean Wheeler" userId="S::sewhee@microsoft.com::8b895b7b-8e8a-4413-8039-92948f5315b9" providerId="AD" clId="Web-{AB16EB23-86B4-7E74-19EE-B5A6B04B1E18}" dt="2023-04-25T16:37:21.454" v="25" actId="20577"/>
          <ac:spMkLst>
            <pc:docMk/>
            <pc:sldMk cId="3496513506" sldId="268"/>
            <ac:spMk id="3" creationId="{A02E1794-341B-6ED8-908D-D3E86EDB9728}"/>
          </ac:spMkLst>
        </pc:spChg>
      </pc:sldChg>
      <pc:sldChg chg="modSp">
        <pc:chgData name="Sean Wheeler" userId="S::sewhee@microsoft.com::8b895b7b-8e8a-4413-8039-92948f5315b9" providerId="AD" clId="Web-{AB16EB23-86B4-7E74-19EE-B5A6B04B1E18}" dt="2023-04-25T16:37:53.488" v="47" actId="20577"/>
        <pc:sldMkLst>
          <pc:docMk/>
          <pc:sldMk cId="2201567464" sldId="274"/>
        </pc:sldMkLst>
        <pc:spChg chg="mod">
          <ac:chgData name="Sean Wheeler" userId="S::sewhee@microsoft.com::8b895b7b-8e8a-4413-8039-92948f5315b9" providerId="AD" clId="Web-{AB16EB23-86B4-7E74-19EE-B5A6B04B1E18}" dt="2023-04-25T16:37:53.488" v="47" actId="20577"/>
          <ac:spMkLst>
            <pc:docMk/>
            <pc:sldMk cId="2201567464" sldId="274"/>
            <ac:spMk id="4" creationId="{6A431741-6A30-C1FD-3DE2-B38E282B83F6}"/>
          </ac:spMkLst>
        </pc:spChg>
      </pc:sldChg>
    </pc:docChg>
  </pc:docChgLst>
  <pc:docChgLst>
    <pc:chgData name="Sean Wheeler" userId="S::sewhee@microsoft.com::8b895b7b-8e8a-4413-8039-92948f5315b9" providerId="AD" clId="Web-{3B3073E9-46DE-B68A-2FEF-B8BBA7FAF8DE}"/>
    <pc:docChg chg="modSld">
      <pc:chgData name="Sean Wheeler" userId="S::sewhee@microsoft.com::8b895b7b-8e8a-4413-8039-92948f5315b9" providerId="AD" clId="Web-{3B3073E9-46DE-B68A-2FEF-B8BBA7FAF8DE}" dt="2023-04-29T14:26:35.915" v="1" actId="20577"/>
      <pc:docMkLst>
        <pc:docMk/>
      </pc:docMkLst>
      <pc:sldChg chg="modSp">
        <pc:chgData name="Sean Wheeler" userId="S::sewhee@microsoft.com::8b895b7b-8e8a-4413-8039-92948f5315b9" providerId="AD" clId="Web-{3B3073E9-46DE-B68A-2FEF-B8BBA7FAF8DE}" dt="2023-04-29T14:26:35.915" v="1" actId="20577"/>
        <pc:sldMkLst>
          <pc:docMk/>
          <pc:sldMk cId="3483807381" sldId="267"/>
        </pc:sldMkLst>
        <pc:spChg chg="mod">
          <ac:chgData name="Sean Wheeler" userId="S::sewhee@microsoft.com::8b895b7b-8e8a-4413-8039-92948f5315b9" providerId="AD" clId="Web-{3B3073E9-46DE-B68A-2FEF-B8BBA7FAF8DE}" dt="2023-04-29T14:26:35.915" v="1" actId="20577"/>
          <ac:spMkLst>
            <pc:docMk/>
            <pc:sldMk cId="3483807381" sldId="267"/>
            <ac:spMk id="3" creationId="{4F5B55D5-BC98-B595-8720-FBBB8822DA0A}"/>
          </ac:spMkLst>
        </pc:spChg>
      </pc:sldChg>
    </pc:docChg>
  </pc:docChgLst>
  <pc:docChgLst>
    <pc:chgData name="Mike Robbins (AZURE POWERSHELL)" userId="21ff7c72-3977-4061-9d97-c0b19b902561" providerId="ADAL" clId="{ABC5A806-FE4F-4AA4-81C6-061136570655}"/>
    <pc:docChg chg="custSel modSld">
      <pc:chgData name="Mike Robbins (AZURE POWERSHELL)" userId="21ff7c72-3977-4061-9d97-c0b19b902561" providerId="ADAL" clId="{ABC5A806-FE4F-4AA4-81C6-061136570655}" dt="2023-04-25T17:39:54.188" v="254" actId="20577"/>
      <pc:docMkLst>
        <pc:docMk/>
      </pc:docMkLst>
      <pc:sldChg chg="modNotesTx">
        <pc:chgData name="Mike Robbins (AZURE POWERSHELL)" userId="21ff7c72-3977-4061-9d97-c0b19b902561" providerId="ADAL" clId="{ABC5A806-FE4F-4AA4-81C6-061136570655}" dt="2023-04-25T17:29:21.900" v="247" actId="20577"/>
        <pc:sldMkLst>
          <pc:docMk/>
          <pc:sldMk cId="2668988510" sldId="259"/>
        </pc:sldMkLst>
      </pc:sldChg>
      <pc:sldChg chg="modSp mod">
        <pc:chgData name="Mike Robbins (AZURE POWERSHELL)" userId="21ff7c72-3977-4061-9d97-c0b19b902561" providerId="ADAL" clId="{ABC5A806-FE4F-4AA4-81C6-061136570655}" dt="2023-04-21T18:49:17.144" v="5" actId="6549"/>
        <pc:sldMkLst>
          <pc:docMk/>
          <pc:sldMk cId="3163015173" sldId="263"/>
        </pc:sldMkLst>
        <pc:spChg chg="mod">
          <ac:chgData name="Mike Robbins (AZURE POWERSHELL)" userId="21ff7c72-3977-4061-9d97-c0b19b902561" providerId="ADAL" clId="{ABC5A806-FE4F-4AA4-81C6-061136570655}" dt="2023-04-21T18:49:17.144" v="5" actId="6549"/>
          <ac:spMkLst>
            <pc:docMk/>
            <pc:sldMk cId="3163015173" sldId="263"/>
            <ac:spMk id="3" creationId="{1CC72CC8-5268-7D84-C253-048A5E87FCEF}"/>
          </ac:spMkLst>
        </pc:spChg>
      </pc:sldChg>
      <pc:sldChg chg="modNotesTx">
        <pc:chgData name="Mike Robbins (AZURE POWERSHELL)" userId="21ff7c72-3977-4061-9d97-c0b19b902561" providerId="ADAL" clId="{ABC5A806-FE4F-4AA4-81C6-061136570655}" dt="2023-04-25T17:33:25.358" v="252" actId="20577"/>
        <pc:sldMkLst>
          <pc:docMk/>
          <pc:sldMk cId="2911073895" sldId="265"/>
        </pc:sldMkLst>
      </pc:sldChg>
      <pc:sldChg chg="modNotesTx">
        <pc:chgData name="Mike Robbins (AZURE POWERSHELL)" userId="21ff7c72-3977-4061-9d97-c0b19b902561" providerId="ADAL" clId="{ABC5A806-FE4F-4AA4-81C6-061136570655}" dt="2023-04-25T17:39:54.188" v="254" actId="20577"/>
        <pc:sldMkLst>
          <pc:docMk/>
          <pc:sldMk cId="660076405" sldId="269"/>
        </pc:sldMkLst>
      </pc:sldChg>
      <pc:sldChg chg="modSp mod">
        <pc:chgData name="Mike Robbins (AZURE POWERSHELL)" userId="21ff7c72-3977-4061-9d97-c0b19b902561" providerId="ADAL" clId="{ABC5A806-FE4F-4AA4-81C6-061136570655}" dt="2023-04-25T17:21:48.957" v="7" actId="20577"/>
        <pc:sldMkLst>
          <pc:docMk/>
          <pc:sldMk cId="2201567464" sldId="274"/>
        </pc:sldMkLst>
        <pc:spChg chg="mod">
          <ac:chgData name="Mike Robbins (AZURE POWERSHELL)" userId="21ff7c72-3977-4061-9d97-c0b19b902561" providerId="ADAL" clId="{ABC5A806-FE4F-4AA4-81C6-061136570655}" dt="2023-04-25T17:21:48.957" v="7" actId="20577"/>
          <ac:spMkLst>
            <pc:docMk/>
            <pc:sldMk cId="2201567464" sldId="274"/>
            <ac:spMk id="4" creationId="{6A431741-6A30-C1FD-3DE2-B38E282B83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3DA33-1205-4A0C-8D74-34A3F49A2465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653BD-F49B-4B59-A083-5090BF93C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60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653BD-F49B-4B59-A083-5090BF93CB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94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community updates and Hall of Fame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653BD-F49B-4B59-A083-5090BF93CB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8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contributor docs</a:t>
            </a:r>
          </a:p>
          <a:p>
            <a:r>
              <a:rPr lang="en-US" dirty="0"/>
              <a:t>Show the setup guides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653BD-F49B-4B59-A083-5090BF93CB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17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653BD-F49B-4B59-A083-5090BF93CB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43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repo structure in relation to Docs 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Conceptual above the 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Reference below the line (no TOC file)</a:t>
            </a:r>
          </a:p>
          <a:p>
            <a:r>
              <a:rPr lang="en-US" dirty="0"/>
              <a:t>Show the structure of the TOC file</a:t>
            </a:r>
          </a:p>
          <a:p>
            <a:r>
              <a:rPr lang="en-US" dirty="0"/>
              <a:t>Other special formats (</a:t>
            </a:r>
            <a:r>
              <a:rPr lang="en-US" dirty="0" err="1"/>
              <a:t>yaml</a:t>
            </a:r>
            <a:r>
              <a:rPr lang="en-US" dirty="0"/>
              <a:t> files) – prefer you file issue rather than PRs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FAQs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Hub &amp; landing pages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653BD-F49B-4B59-A083-5090BF93CB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34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workflow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Cmdlet reference schema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Dealing with the error message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 Quality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Fix warnings and errors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MS-only tools - build reports and previews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Show in PR comments</a:t>
            </a:r>
          </a:p>
          <a:p>
            <a:r>
              <a:rPr lang="en-US" dirty="0"/>
              <a:t>VS Code, markdown, and extensions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Docs Authoring Pack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Reflow – why the 100-character limit?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653BD-F49B-4B59-A083-5090BF93CB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6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VS Code, markdown, and extensions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Docs Authoring Pack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Reflow – why the 100-character limit?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PowerShell best practices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styling for docs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use continuation characters – use splatting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fences - </a:t>
            </a:r>
            <a:r>
              <a:rPr lang="en-US" dirty="0" err="1"/>
              <a:t>powershell</a:t>
            </a:r>
            <a:r>
              <a:rPr lang="en-US" dirty="0"/>
              <a:t> vs. </a:t>
            </a:r>
            <a:r>
              <a:rPr lang="en-US" b="0" i="0" dirty="0" err="1">
                <a:solidFill>
                  <a:srgbClr val="A31515"/>
                </a:solidFill>
                <a:effectLst/>
                <a:latin typeface="SFMono-Regular"/>
              </a:rPr>
              <a:t>azurepowershell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-interactive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No aliases - Use proper Pascal Case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No prompts unless documenting the prompt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653BD-F49B-4B59-A083-5090BF93CB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4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1AB2C95-16FC-48F5-843F-958A785E922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6993" y="6105401"/>
            <a:ext cx="12192000" cy="8045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F6BFE-1C36-4BBB-8893-34134FCA6E38}"/>
              </a:ext>
            </a:extLst>
          </p:cNvPr>
          <p:cNvSpPr/>
          <p:nvPr userDrawn="1"/>
        </p:nvSpPr>
        <p:spPr>
          <a:xfrm>
            <a:off x="4240693" y="6179700"/>
            <a:ext cx="31497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#PSHSummit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8015" y="5275299"/>
            <a:ext cx="1482436" cy="580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22FE05-6583-4772-B050-89EDD70D299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69703" y="6209241"/>
            <a:ext cx="1157639" cy="5256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powershell-community/" TargetMode="External"/><Relationship Id="rId2" Type="http://schemas.openxmlformats.org/officeDocument/2006/relationships/hyperlink" Target="https://github.com/PowerShell/Community-Blo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owershell/scripting/community/contributing/overview" TargetMode="External"/><Relationship Id="rId2" Type="http://schemas.openxmlformats.org/officeDocument/2006/relationships/hyperlink" Target="https://learn.microsoft.com/contribut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style-guide/welcome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ootersoftware.com/download.php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ec.commonmark.org/current/" TargetMode="External"/><Relationship Id="rId4" Type="http://schemas.openxmlformats.org/officeDocument/2006/relationships/hyperlink" Target="https://learn.microsoft.com/en-us/contribute/markdown-referenc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owershell/scripting/community/hall-of-fam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powershell/scripting/community/2023-updat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contribut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contribute/markdown-reference" TargetMode="External"/><Relationship Id="rId4" Type="http://schemas.openxmlformats.org/officeDocument/2006/relationships/hyperlink" Target="https://learn.microsoft.com/powershell/scripting/community/contributing/overvie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contribut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Docs/PowerShell-Do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Docs/azure-docs-powershell" TargetMode="External"/><Relationship Id="rId2" Type="http://schemas.openxmlformats.org/officeDocument/2006/relationships/hyperlink" Target="https://github.com/Azure/azure-powershel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Docs/windows-powershell-docs/blob/main/docset/winserver2022-ps/adcsadministration/Add-CAAuthorityInformationAccess.m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C44600-1762-F821-79C3-FF3701F01D33}"/>
              </a:ext>
            </a:extLst>
          </p:cNvPr>
          <p:cNvSpPr txBox="1">
            <a:spLocks/>
          </p:cNvSpPr>
          <p:nvPr/>
        </p:nvSpPr>
        <p:spPr>
          <a:xfrm>
            <a:off x="6585200" y="1349829"/>
            <a:ext cx="4151306" cy="199185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00" dirty="0"/>
              <a:t>Contribute to Docs like a Microsoft Insider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EA14D8-0D88-6318-F7E4-8C20C2667398}"/>
              </a:ext>
            </a:extLst>
          </p:cNvPr>
          <p:cNvSpPr txBox="1">
            <a:spLocks/>
          </p:cNvSpPr>
          <p:nvPr/>
        </p:nvSpPr>
        <p:spPr>
          <a:xfrm>
            <a:off x="6579647" y="3529159"/>
            <a:ext cx="4162489" cy="1606576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indent="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0" cap="all" baseline="0">
                <a:effectLst/>
              </a:defRPr>
            </a:lvl1pPr>
            <a:lvl2pPr indent="0" algn="ctr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cap="none" baseline="0">
                <a:effectLst/>
              </a:defRPr>
            </a:lvl2pPr>
            <a:lvl3pPr indent="0" algn="ctr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>
                <a:effectLst/>
              </a:defRPr>
            </a:lvl3pPr>
            <a:lvl4pPr indent="0" algn="ctr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cap="none" baseline="0">
                <a:effectLst/>
              </a:defRPr>
            </a:lvl4pPr>
            <a:lvl5pPr indent="0" algn="ctr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>
                <a:effectLst/>
              </a:defRPr>
            </a:lvl5pPr>
            <a:lvl6pPr indent="0" algn="ctr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>
                <a:effectLst/>
              </a:defRPr>
            </a:lvl6pPr>
            <a:lvl7pPr indent="0" algn="ctr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>
                <a:effectLst/>
              </a:defRPr>
            </a:lvl7pPr>
            <a:lvl8pPr indent="0" algn="ctr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aseline="0">
                <a:effectLst/>
              </a:defRPr>
            </a:lvl8pPr>
            <a:lvl9pPr indent="0" algn="ctr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aseline="0">
                <a:effectLst/>
              </a:defRPr>
            </a:lvl9pPr>
          </a:lstStyle>
          <a:p>
            <a:pPr algn="ctr"/>
            <a:r>
              <a:rPr lang="en-US" sz="2000" dirty="0"/>
              <a:t>Presented by the Guys who write the docs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6A9AF64-770B-EE8B-F378-29B03248E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07" y="1513905"/>
            <a:ext cx="4960442" cy="248022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9164F9-9B17-2746-B4BA-6CB9F81BB560}"/>
              </a:ext>
            </a:extLst>
          </p:cNvPr>
          <p:cNvCxnSpPr>
            <a:cxnSpLocks/>
          </p:cNvCxnSpPr>
          <p:nvPr/>
        </p:nvCxnSpPr>
        <p:spPr>
          <a:xfrm>
            <a:off x="6783977" y="3429000"/>
            <a:ext cx="3952529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00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9EE9DE-FC9A-B1B8-2A3C-3726F8942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Authoring tools and extensions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F7746-C666-4DF3-A760-51AC1ABFAD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9688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3B0C-F224-FEF1-C439-3785267B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- Another Way to Contribute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AB55-6744-9EE1-DBD7-F8464F519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PowerShell Community Blog</a:t>
            </a:r>
          </a:p>
          <a:p>
            <a:pPr lvl="1"/>
            <a:r>
              <a:rPr lang="en-US" sz="2400" dirty="0"/>
              <a:t>GitHub Source - </a:t>
            </a:r>
            <a:r>
              <a:rPr lang="en-US" sz="2400" dirty="0">
                <a:hlinkClick r:id="rId2"/>
              </a:rPr>
              <a:t>https://github.com/PowerShell/Community-Blog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Blog site - </a:t>
            </a:r>
            <a:r>
              <a:rPr lang="en-US" sz="2400" dirty="0">
                <a:hlinkClick r:id="rId3"/>
              </a:rPr>
              <a:t>https://devblogs.microsoft.com/powershell-community/</a:t>
            </a:r>
            <a:r>
              <a:rPr lang="en-US" sz="2400" dirty="0"/>
              <a:t> </a:t>
            </a:r>
          </a:p>
          <a:p>
            <a:r>
              <a:rPr lang="en-US" sz="2600" dirty="0"/>
              <a:t>Great way to start writing and get free code and content reviews</a:t>
            </a:r>
          </a:p>
        </p:txBody>
      </p:sp>
    </p:spTree>
    <p:extLst>
      <p:ext uri="{BB962C8B-B14F-4D97-AF65-F5344CB8AC3E}">
        <p14:creationId xmlns:p14="http://schemas.microsoft.com/office/powerpoint/2010/main" val="183396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9285-439F-3574-AAE3-A4956F4B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B55D5-BC98-B595-8720-FBBB8822D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Read the contributor &amp; style guides</a:t>
            </a:r>
          </a:p>
          <a:p>
            <a:pPr lvl="1"/>
            <a:r>
              <a:rPr lang="en-US" sz="2000" dirty="0"/>
              <a:t>Docs </a:t>
            </a:r>
            <a:r>
              <a:rPr lang="en-US" sz="2000" dirty="0">
                <a:hlinkClick r:id="rId2"/>
              </a:rPr>
              <a:t>Contributor Guide</a:t>
            </a:r>
          </a:p>
          <a:p>
            <a:pPr lvl="1"/>
            <a:r>
              <a:rPr lang="en-US" sz="2000" dirty="0"/>
              <a:t>PowerShell-specific </a:t>
            </a:r>
            <a:r>
              <a:rPr lang="en-US" sz="2000" dirty="0">
                <a:hlinkClick r:id="rId3"/>
              </a:rPr>
              <a:t>Contributor Guide</a:t>
            </a:r>
          </a:p>
          <a:p>
            <a:pPr lvl="1"/>
            <a:r>
              <a:rPr lang="en-US" sz="2000" dirty="0">
                <a:hlinkClick r:id="rId4"/>
              </a:rPr>
              <a:t>Microsoft Style Guide</a:t>
            </a:r>
          </a:p>
          <a:p>
            <a:r>
              <a:rPr lang="en-US" sz="2400" dirty="0"/>
              <a:t>The process is the same for contributing to any learn.microsoft.com content</a:t>
            </a:r>
          </a:p>
          <a:p>
            <a:pPr lvl="1"/>
            <a:r>
              <a:rPr lang="en-US" sz="2000" dirty="0"/>
              <a:t>Only difference would be content-specific styling</a:t>
            </a:r>
          </a:p>
          <a:p>
            <a:pPr lvl="1"/>
            <a:r>
              <a:rPr lang="en-US" sz="2000" dirty="0"/>
              <a:t>PowerShell content is everywhere – Azure, Office, Windows, SQL, etc.</a:t>
            </a:r>
          </a:p>
        </p:txBody>
      </p:sp>
    </p:spTree>
    <p:extLst>
      <p:ext uri="{BB962C8B-B14F-4D97-AF65-F5344CB8AC3E}">
        <p14:creationId xmlns:p14="http://schemas.microsoft.com/office/powerpoint/2010/main" val="3483807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F36C-7070-0E7D-E3AC-09E7D187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&amp;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E1794-341B-6ED8-908D-D3E86EDB9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Tools</a:t>
            </a:r>
          </a:p>
          <a:p>
            <a:pPr lvl="1"/>
            <a:r>
              <a:rPr lang="en-US" sz="2400" dirty="0"/>
              <a:t>Visual Studio Code – </a:t>
            </a:r>
            <a:r>
              <a:rPr lang="en-US" sz="2400" dirty="0">
                <a:hlinkClick r:id="rId2"/>
              </a:rPr>
              <a:t>https://code.visualstudio.com</a:t>
            </a:r>
            <a:endParaRPr lang="en-US" sz="2400" dirty="0"/>
          </a:p>
          <a:p>
            <a:pPr lvl="1"/>
            <a:r>
              <a:rPr lang="en-US" sz="2400" dirty="0"/>
              <a:t>Beyond Compare – </a:t>
            </a:r>
            <a:r>
              <a:rPr lang="en-US" sz="2400" dirty="0">
                <a:hlinkClick r:id="rId3"/>
              </a:rPr>
              <a:t>https://www.scootersoftware.com/download.php</a:t>
            </a:r>
            <a:endParaRPr lang="en-US" sz="2400" dirty="0"/>
          </a:p>
          <a:p>
            <a:r>
              <a:rPr lang="en-US" sz="2400" dirty="0"/>
              <a:t>Markdown resources</a:t>
            </a:r>
          </a:p>
          <a:p>
            <a:pPr lvl="1"/>
            <a:r>
              <a:rPr lang="en-US" sz="2400" dirty="0">
                <a:hlinkClick r:id="rId4"/>
              </a:rPr>
              <a:t>Markdown reference</a:t>
            </a:r>
          </a:p>
          <a:p>
            <a:pPr lvl="1"/>
            <a:r>
              <a:rPr lang="en-US" sz="2400" dirty="0">
                <a:hlinkClick r:id="rId5"/>
              </a:rPr>
              <a:t>CommonMark Specification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6513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8648-D79B-61C7-2A95-E76415A8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coming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31741-6A30-C1FD-3DE2-B38E282B8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91440" rIns="91440" bIns="45720" rtlCol="0" anchor="t">
            <a:normAutofit/>
          </a:bodyPr>
          <a:lstStyle/>
          <a:p>
            <a:r>
              <a:rPr lang="en-US" dirty="0"/>
              <a:t>Join us for the Hack-a-doc session at 2pm!</a:t>
            </a:r>
          </a:p>
        </p:txBody>
      </p:sp>
    </p:spTree>
    <p:extLst>
      <p:ext uri="{BB962C8B-B14F-4D97-AF65-F5344CB8AC3E}">
        <p14:creationId xmlns:p14="http://schemas.microsoft.com/office/powerpoint/2010/main" val="220156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F6995B-716A-F91E-6A91-DA1D76C2C0F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399334" y="2020050"/>
            <a:ext cx="2666999" cy="266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@sdwheeler">
            <a:extLst>
              <a:ext uri="{FF2B5EF4-FFF2-40B4-BE49-F238E27FC236}">
                <a16:creationId xmlns:a16="http://schemas.microsoft.com/office/drawing/2014/main" id="{8EFEF592-7696-3EDC-2A27-08D5D9069D9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0" y="2020051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36D15D-9FA5-88EC-25FA-5E7572106791}"/>
              </a:ext>
            </a:extLst>
          </p:cNvPr>
          <p:cNvSpPr txBox="1"/>
          <p:nvPr/>
        </p:nvSpPr>
        <p:spPr>
          <a:xfrm>
            <a:off x="1453019" y="1024405"/>
            <a:ext cx="4642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Sean Wheeler</a:t>
            </a:r>
          </a:p>
          <a:p>
            <a:pPr algn="ctr"/>
            <a:r>
              <a:rPr lang="en-US" dirty="0"/>
              <a:t>sean.wheeler@microsoft.com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DED403-8649-FD5D-8BE5-E055D3AD2218}"/>
              </a:ext>
            </a:extLst>
          </p:cNvPr>
          <p:cNvSpPr txBox="1"/>
          <p:nvPr/>
        </p:nvSpPr>
        <p:spPr>
          <a:xfrm>
            <a:off x="6411340" y="1047314"/>
            <a:ext cx="46429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Mike F. Robbins</a:t>
            </a:r>
          </a:p>
          <a:p>
            <a:pPr algn="ctr"/>
            <a:r>
              <a:rPr lang="en-US" dirty="0"/>
              <a:t>mike.robbins@microsoft.com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E2E1AF-9B95-DD48-247E-9175F252024E}"/>
              </a:ext>
            </a:extLst>
          </p:cNvPr>
          <p:cNvSpPr txBox="1"/>
          <p:nvPr/>
        </p:nvSpPr>
        <p:spPr>
          <a:xfrm>
            <a:off x="1453019" y="4790146"/>
            <a:ext cx="4642981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Lead Writer for PowerShell</a:t>
            </a:r>
          </a:p>
          <a:p>
            <a:pPr algn="ctr"/>
            <a:r>
              <a:rPr lang="en-US" dirty="0" err="1"/>
              <a:t>sdwheeler</a:t>
            </a:r>
            <a:r>
              <a:rPr lang="en-US" dirty="0"/>
              <a:t> – @swsamwa</a:t>
            </a:r>
          </a:p>
          <a:p>
            <a:pPr algn="ctr"/>
            <a:r>
              <a:rPr lang="en-US" dirty="0">
                <a:ea typeface="+mn-lt"/>
                <a:cs typeface="+mn-lt"/>
              </a:rPr>
              <a:t>https://fosstodon.org/@sdwheeler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D209F3-67DE-4E83-03AF-3C19F6D8B59D}"/>
              </a:ext>
            </a:extLst>
          </p:cNvPr>
          <p:cNvSpPr txBox="1"/>
          <p:nvPr/>
        </p:nvSpPr>
        <p:spPr>
          <a:xfrm>
            <a:off x="6411344" y="4790146"/>
            <a:ext cx="464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Lead Writer for Azure PowerShell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18760D-86C2-9C9B-2D1C-D4F843BF7AA9}"/>
              </a:ext>
            </a:extLst>
          </p:cNvPr>
          <p:cNvSpPr txBox="1"/>
          <p:nvPr/>
        </p:nvSpPr>
        <p:spPr>
          <a:xfrm>
            <a:off x="6607150" y="5159473"/>
            <a:ext cx="425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Former PowerShell MVP</a:t>
            </a:r>
          </a:p>
          <a:p>
            <a:pPr algn="ctr"/>
            <a:r>
              <a:rPr lang="en-US" dirty="0"/>
              <a:t>@mikefrobbins – GitHub &amp; Twitter</a:t>
            </a:r>
          </a:p>
        </p:txBody>
      </p:sp>
      <p:pic>
        <p:nvPicPr>
          <p:cNvPr id="25" name="Picture 2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814FE71D-B0A5-AF2B-C359-36047401F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9333" y="2020049"/>
            <a:ext cx="2667000" cy="2667000"/>
          </a:xfrm>
          <a:prstGeom prst="rect">
            <a:avLst/>
          </a:prstGeom>
        </p:spPr>
      </p:pic>
      <p:pic>
        <p:nvPicPr>
          <p:cNvPr id="3" name="Picture 2" descr="Avatar">
            <a:extLst>
              <a:ext uri="{FF2B5EF4-FFF2-40B4-BE49-F238E27FC236}">
                <a16:creationId xmlns:a16="http://schemas.microsoft.com/office/drawing/2014/main" id="{A1C08CF6-5146-6E9E-FEE3-29E156089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2" y="2024725"/>
            <a:ext cx="2666998" cy="266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61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94FD-58F9-6EB1-B317-3DC5F9FE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Contribute?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915CE-3CC9-5F59-5E47-D050A3B8F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Easier than contributing to the PowerShell source code</a:t>
            </a:r>
          </a:p>
          <a:p>
            <a:r>
              <a:rPr lang="en-US" sz="2800" dirty="0"/>
              <a:t>Improve the documentation for everyone</a:t>
            </a:r>
          </a:p>
          <a:p>
            <a:r>
              <a:rPr lang="en-US" sz="2800" dirty="0">
                <a:hlinkClick r:id="rId3"/>
              </a:rPr>
              <a:t>Recognition</a:t>
            </a:r>
            <a:r>
              <a:rPr lang="en-US" sz="2800" dirty="0"/>
              <a:t> in the </a:t>
            </a:r>
            <a:r>
              <a:rPr lang="en-US" sz="2800" dirty="0">
                <a:hlinkClick r:id="rId4"/>
              </a:rPr>
              <a:t>community</a:t>
            </a:r>
            <a:endParaRPr lang="en-US" sz="2800" dirty="0"/>
          </a:p>
          <a:p>
            <a:r>
              <a:rPr lang="en-US" sz="2800" dirty="0"/>
              <a:t>Easy way to learn about GitHub and Markdown</a:t>
            </a:r>
          </a:p>
        </p:txBody>
      </p:sp>
    </p:spTree>
    <p:extLst>
      <p:ext uri="{BB962C8B-B14F-4D97-AF65-F5344CB8AC3E}">
        <p14:creationId xmlns:p14="http://schemas.microsoft.com/office/powerpoint/2010/main" val="266898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61D2-6DC8-D3AB-9500-323693EF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DEE51-9377-4041-8E42-C946E644F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Create a GitHub account</a:t>
            </a:r>
          </a:p>
          <a:p>
            <a:r>
              <a:rPr lang="en-US" sz="2800" dirty="0"/>
              <a:t>Setup Git and VS Code (with extensions)</a:t>
            </a:r>
          </a:p>
          <a:p>
            <a:r>
              <a:rPr lang="en-US" sz="2800" dirty="0"/>
              <a:t>Read the contributor docs</a:t>
            </a:r>
          </a:p>
          <a:p>
            <a:pPr lvl="1"/>
            <a:r>
              <a:rPr lang="en-US" sz="2400" dirty="0"/>
              <a:t>Docs </a:t>
            </a:r>
            <a:r>
              <a:rPr lang="en-US" sz="2400" dirty="0">
                <a:hlinkClick r:id="rId3"/>
              </a:rPr>
              <a:t>Contributor Guide</a:t>
            </a:r>
          </a:p>
          <a:p>
            <a:pPr lvl="1"/>
            <a:r>
              <a:rPr lang="en-US" sz="2400" dirty="0"/>
              <a:t>PowerShell-specific </a:t>
            </a:r>
            <a:r>
              <a:rPr lang="en-US" sz="2400" dirty="0">
                <a:hlinkClick r:id="rId4"/>
              </a:rPr>
              <a:t>Contributor Guide</a:t>
            </a:r>
          </a:p>
          <a:p>
            <a:r>
              <a:rPr lang="en-US" sz="2800" dirty="0">
                <a:hlinkClick r:id="rId5"/>
              </a:rPr>
              <a:t>Markdown</a:t>
            </a:r>
            <a:r>
              <a:rPr lang="en-US" sz="2800" dirty="0"/>
              <a:t> reference for learn.microsoft.com</a:t>
            </a:r>
          </a:p>
          <a:p>
            <a:r>
              <a:rPr lang="en-US" sz="2800" dirty="0"/>
              <a:t>Using the Microsoft Learn Authoring Pack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7071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64FE-1DB7-74CC-0A6F-CC258523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simple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72CC8-5268-7D84-C253-048A5E87F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See </a:t>
            </a:r>
            <a:r>
              <a:rPr lang="en-US" sz="2800" dirty="0">
                <a:hlinkClick r:id="rId3"/>
              </a:rPr>
              <a:t>https://learn.microsoft.com/contribute/</a:t>
            </a:r>
            <a:r>
              <a:rPr lang="en-US" sz="2800" dirty="0"/>
              <a:t> </a:t>
            </a:r>
          </a:p>
          <a:p>
            <a:pPr lvl="1"/>
            <a:r>
              <a:rPr lang="en-US" sz="2400" dirty="0"/>
              <a:t>Click the Edit icon on the page</a:t>
            </a:r>
          </a:p>
          <a:p>
            <a:pPr lvl="1"/>
            <a:r>
              <a:rPr lang="en-US" sz="2400" dirty="0"/>
              <a:t>Use the GitHub web interface to edit</a:t>
            </a:r>
          </a:p>
          <a:p>
            <a:pPr lvl="1"/>
            <a:r>
              <a:rPr lang="en-US" sz="2400" dirty="0"/>
              <a:t>Good for small changes to a single file</a:t>
            </a:r>
          </a:p>
          <a:p>
            <a:pPr lvl="1"/>
            <a:r>
              <a:rPr lang="en-US" sz="2400" dirty="0"/>
              <a:t>Use the full workflow for complex changes and multiple files</a:t>
            </a:r>
          </a:p>
        </p:txBody>
      </p:sp>
    </p:spTree>
    <p:extLst>
      <p:ext uri="{BB962C8B-B14F-4D97-AF65-F5344CB8AC3E}">
        <p14:creationId xmlns:p14="http://schemas.microsoft.com/office/powerpoint/2010/main" val="3163015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CA530-87DE-A3F8-2CBE-6BE63EBA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PowerShell-Docs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1C285-524D-5220-3779-E64F6CD6E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07023"/>
            <a:ext cx="9603275" cy="3450613"/>
          </a:xfrm>
        </p:spPr>
        <p:txBody>
          <a:bodyPr>
            <a:normAutofit/>
          </a:bodyPr>
          <a:lstStyle/>
          <a:p>
            <a:r>
              <a:rPr lang="en-US" sz="2800" dirty="0"/>
              <a:t>Reference vs. conceptual </a:t>
            </a:r>
            <a:r>
              <a:rPr lang="en-US" sz="2800" dirty="0">
                <a:hlinkClick r:id="rId3"/>
              </a:rPr>
              <a:t>content</a:t>
            </a:r>
            <a:endParaRPr lang="en-US" sz="2800" dirty="0"/>
          </a:p>
          <a:p>
            <a:r>
              <a:rPr lang="en-US" sz="2800" dirty="0"/>
              <a:t>Version management</a:t>
            </a:r>
          </a:p>
          <a:p>
            <a:r>
              <a:rPr lang="en-US" sz="2800" dirty="0"/>
              <a:t>How the TOC works</a:t>
            </a:r>
          </a:p>
          <a:p>
            <a:r>
              <a:rPr lang="en-US" sz="2800" dirty="0"/>
              <a:t>Published M-F at 3pm PST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107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CA530-87DE-A3F8-2CBE-6BE63EBA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Azure-DOCS-PowerShell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1C285-524D-5220-3779-E64F6CD6E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Two repositories</a:t>
            </a:r>
          </a:p>
          <a:p>
            <a:pPr lvl="1"/>
            <a:r>
              <a:rPr lang="en-US" sz="2000" dirty="0"/>
              <a:t>Azure PowerShell source code – </a:t>
            </a:r>
            <a:r>
              <a:rPr lang="en-US" sz="2000" dirty="0">
                <a:hlinkClick r:id="rId2"/>
              </a:rPr>
              <a:t>Azure/azure-</a:t>
            </a:r>
            <a:r>
              <a:rPr lang="en-US" sz="2000" dirty="0" err="1">
                <a:hlinkClick r:id="rId2"/>
              </a:rPr>
              <a:t>powershell</a:t>
            </a:r>
            <a:endParaRPr lang="en-US" sz="2000" dirty="0"/>
          </a:p>
          <a:p>
            <a:pPr lvl="1"/>
            <a:r>
              <a:rPr lang="en-US" sz="2000" dirty="0"/>
              <a:t>Docs repository – </a:t>
            </a:r>
            <a:r>
              <a:rPr lang="en-US" sz="2000" dirty="0" err="1">
                <a:hlinkClick r:id="rId3"/>
              </a:rPr>
              <a:t>MicrosoftDocs</a:t>
            </a:r>
            <a:r>
              <a:rPr lang="en-US" sz="2000" dirty="0">
                <a:hlinkClick r:id="rId3"/>
              </a:rPr>
              <a:t>/azure-docs-</a:t>
            </a:r>
            <a:r>
              <a:rPr lang="en-US" sz="2000" dirty="0" err="1">
                <a:hlinkClick r:id="rId3"/>
              </a:rPr>
              <a:t>powershell</a:t>
            </a:r>
            <a:endParaRPr lang="en-US" sz="2000" dirty="0"/>
          </a:p>
          <a:p>
            <a:r>
              <a:rPr lang="en-US" sz="2400" dirty="0"/>
              <a:t>Edit button points to Source repo for cmdlet reference</a:t>
            </a:r>
          </a:p>
          <a:p>
            <a:pPr lvl="1"/>
            <a:r>
              <a:rPr lang="en-US" sz="2000" dirty="0"/>
              <a:t>Must make changes in both repositories to see update in Docs</a:t>
            </a:r>
          </a:p>
          <a:p>
            <a:r>
              <a:rPr lang="en-US" sz="2400" dirty="0"/>
              <a:t>Published M-F at 10am and 3pm PST</a:t>
            </a:r>
          </a:p>
          <a:p>
            <a:r>
              <a:rPr lang="en-US" sz="2400" dirty="0"/>
              <a:t>Azure PowerShell release schedule</a:t>
            </a:r>
          </a:p>
        </p:txBody>
      </p:sp>
    </p:spTree>
    <p:extLst>
      <p:ext uri="{BB962C8B-B14F-4D97-AF65-F5344CB8AC3E}">
        <p14:creationId xmlns:p14="http://schemas.microsoft.com/office/powerpoint/2010/main" val="283274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F4C6FB5-0703-6ADF-F2DC-3F644327A75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607186" y="212375"/>
            <a:ext cx="7154754" cy="565355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DBB3C8-5485-6CEB-901F-36CE1656170F}"/>
              </a:ext>
            </a:extLst>
          </p:cNvPr>
          <p:cNvSpPr txBox="1"/>
          <p:nvPr/>
        </p:nvSpPr>
        <p:spPr>
          <a:xfrm>
            <a:off x="263047" y="915494"/>
            <a:ext cx="40208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One-time steps</a:t>
            </a:r>
          </a:p>
          <a:p>
            <a:pPr marL="342900" indent="-342900">
              <a:buAutoNum type="alphaUcPeriod"/>
            </a:pPr>
            <a:r>
              <a:rPr lang="en-US" dirty="0"/>
              <a:t>Fork the base repo</a:t>
            </a:r>
          </a:p>
          <a:p>
            <a:pPr marL="342900" indent="-342900">
              <a:buAutoNum type="alphaUcPeriod"/>
            </a:pPr>
            <a:r>
              <a:rPr lang="en-US" dirty="0"/>
              <a:t>Clone your fork</a:t>
            </a:r>
          </a:p>
          <a:p>
            <a:pPr marL="342900" indent="-342900">
              <a:buAutoNum type="alphaUcPeriod"/>
            </a:pPr>
            <a:r>
              <a:rPr lang="en-US" dirty="0"/>
              <a:t>Add an upstream pointer to the base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Normal workflow</a:t>
            </a:r>
          </a:p>
          <a:p>
            <a:pPr marL="342900" indent="-342900">
              <a:buAutoNum type="arabicPeriod"/>
            </a:pPr>
            <a:r>
              <a:rPr lang="en-US" dirty="0"/>
              <a:t>Pull default branch from base repo</a:t>
            </a:r>
          </a:p>
          <a:p>
            <a:pPr marL="342900" indent="-342900">
              <a:buAutoNum type="arabicPeriod"/>
            </a:pPr>
            <a:r>
              <a:rPr lang="en-US" dirty="0"/>
              <a:t>Create a working branch</a:t>
            </a:r>
          </a:p>
          <a:p>
            <a:pPr marL="342900" indent="-342900">
              <a:buAutoNum type="arabicPeriod"/>
            </a:pPr>
            <a:r>
              <a:rPr lang="en-US" dirty="0"/>
              <a:t>Edit your files</a:t>
            </a:r>
          </a:p>
          <a:p>
            <a:pPr marL="342900" indent="-342900">
              <a:buAutoNum type="arabicPeriod"/>
            </a:pPr>
            <a:r>
              <a:rPr lang="en-US" dirty="0"/>
              <a:t>Add your changes to Git</a:t>
            </a:r>
          </a:p>
          <a:p>
            <a:pPr marL="342900" indent="-342900">
              <a:buAutoNum type="arabicPeriod"/>
            </a:pPr>
            <a:r>
              <a:rPr lang="en-US" dirty="0"/>
              <a:t>Commit your changes</a:t>
            </a:r>
          </a:p>
          <a:p>
            <a:pPr marL="342900" indent="-342900">
              <a:buAutoNum type="arabicPeriod"/>
            </a:pPr>
            <a:r>
              <a:rPr lang="en-US" dirty="0"/>
              <a:t>Push the working branch to your fork</a:t>
            </a:r>
          </a:p>
          <a:p>
            <a:pPr marL="342900" indent="-342900">
              <a:buAutoNum type="arabicPeriod"/>
            </a:pPr>
            <a:r>
              <a:rPr lang="en-US" dirty="0"/>
              <a:t>Create a pull request from your fork to the base repo</a:t>
            </a:r>
          </a:p>
        </p:txBody>
      </p:sp>
    </p:spTree>
    <p:extLst>
      <p:ext uri="{BB962C8B-B14F-4D97-AF65-F5344CB8AC3E}">
        <p14:creationId xmlns:p14="http://schemas.microsoft.com/office/powerpoint/2010/main" val="194614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9EE9DE-FC9A-B1B8-2A3C-3726F8942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GitHub workflow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F7746-C666-4DF3-A760-51AC1ABFAD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764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3AD3AD31FB8149BB723FDD3DF9A131" ma:contentTypeVersion="14" ma:contentTypeDescription="Create a new document." ma:contentTypeScope="" ma:versionID="cdec5ebf6412464bacd942cb033df0ca">
  <xsd:schema xmlns:xsd="http://www.w3.org/2001/XMLSchema" xmlns:xs="http://www.w3.org/2001/XMLSchema" xmlns:p="http://schemas.microsoft.com/office/2006/metadata/properties" xmlns:ns2="a5ed3ef3-0bd1-49ef-af25-38c6b29d10dc" xmlns:ns3="2e0bafac-754d-450a-9ece-32ddf5beaf38" xmlns:ns4="230e9df3-be65-4c73-a93b-d1236ebd677e" targetNamespace="http://schemas.microsoft.com/office/2006/metadata/properties" ma:root="true" ma:fieldsID="083aca0cf7ddbec8d2d74915b5d4b8e8" ns2:_="" ns3:_="" ns4:_="">
    <xsd:import namespace="a5ed3ef3-0bd1-49ef-af25-38c6b29d10dc"/>
    <xsd:import namespace="2e0bafac-754d-450a-9ece-32ddf5beaf38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ed3ef3-0bd1-49ef-af25-38c6b29d10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0bafac-754d-450a-9ece-32ddf5beaf3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ca631499-af3b-4716-b445-6e293fe94eae}" ma:internalName="TaxCatchAll" ma:showField="CatchAllData" ma:web="2e0bafac-754d-450a-9ece-32ddf5beaf3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5ed3ef3-0bd1-49ef-af25-38c6b29d10dc">
      <Terms xmlns="http://schemas.microsoft.com/office/infopath/2007/PartnerControls"/>
    </lcf76f155ced4ddcb4097134ff3c332f>
    <TaxCatchAll xmlns="230e9df3-be65-4c73-a93b-d1236ebd677e" xsi:nil="true"/>
    <SharedWithUsers xmlns="2e0bafac-754d-450a-9ece-32ddf5beaf38">
      <UserInfo>
        <DisplayName>Mike Robbins</DisplayName>
        <AccountId>17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264ED4-8A46-4EC6-B9E2-7F9842DCFB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ed3ef3-0bd1-49ef-af25-38c6b29d10dc"/>
    <ds:schemaRef ds:uri="2e0bafac-754d-450a-9ece-32ddf5beaf38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A6475F-74BE-49E2-AA53-D5190570A614}">
  <ds:schemaRefs>
    <ds:schemaRef ds:uri="645951c4-77b2-4271-8f10-a0d3c1e3617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999cf13-cb53-4a3d-a90e-c2f6e51a402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a5ed3ef3-0bd1-49ef-af25-38c6b29d10dc"/>
    <ds:schemaRef ds:uri="230e9df3-be65-4c73-a93b-d1236ebd677e"/>
    <ds:schemaRef ds:uri="2e0bafac-754d-450a-9ece-32ddf5beaf38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6265</TotalTime>
  <Words>626</Words>
  <Application>Microsoft Office PowerPoint</Application>
  <PresentationFormat>Widescreen</PresentationFormat>
  <Paragraphs>120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Gallery</vt:lpstr>
      <vt:lpstr>PowerPoint Presentation</vt:lpstr>
      <vt:lpstr>PowerPoint Presentation</vt:lpstr>
      <vt:lpstr>Why Contribute?</vt:lpstr>
      <vt:lpstr>Getting Started</vt:lpstr>
      <vt:lpstr>Make a simple change</vt:lpstr>
      <vt:lpstr>PowerShell-Docs structure</vt:lpstr>
      <vt:lpstr>Azure-DOCS-PowerShell structure</vt:lpstr>
      <vt:lpstr>PowerPoint Presentation</vt:lpstr>
      <vt:lpstr>Full GitHub workflow</vt:lpstr>
      <vt:lpstr>Authoring tools and extensions</vt:lpstr>
      <vt:lpstr>Bonus - Another Way to Contribute</vt:lpstr>
      <vt:lpstr>Key takeaways</vt:lpstr>
      <vt:lpstr>Resources &amp; Links</vt:lpstr>
      <vt:lpstr>Thanks for coming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James Petty</dc:creator>
  <cp:lastModifiedBy>Mike Robbins (AZURE POWERSHELL)</cp:lastModifiedBy>
  <cp:revision>53</cp:revision>
  <dcterms:created xsi:type="dcterms:W3CDTF">2020-10-05T21:13:15Z</dcterms:created>
  <dcterms:modified xsi:type="dcterms:W3CDTF">2023-04-29T14:26:40Z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0x010100163AD3AD31FB8149BB723FDD3DF9A131</vt:lpwstr>
  </property>
  <property fmtid="{D5CDD505-2E9C-101B-9397-08002B2CF9AE}" pid="3" name="MediaServiceImageTags">
    <vt:lpwstr/>
  </property>
</Properties>
</file>