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de4ee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de4ee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de4eee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de4eee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de4eee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de4eee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de4eee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de4eee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202 Final Project Fall 2019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Andrew, Robert, Jadon, Jared, Jordan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decide on our project? </a:t>
            </a:r>
            <a:r>
              <a:rPr lang="en"/>
              <a:t>🤷‍♀️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initially decided to work on a board game using SFML.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Wanted to go with a concept that wouldn’t be too difficult and over ambitious.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thought of Sudoku, Chinese Checkers, other games.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Eventually decided on Connect4.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do it? </a:t>
            </a:r>
            <a:r>
              <a:rPr lang="en"/>
              <a:t>🧠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C++ with SFML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Board Class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Holds a 2D-Vector of places (circles)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Players are differentiated by fill color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 loop checks for winner/draw after each placement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99275" y="417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What were the challenges? </a:t>
            </a:r>
            <a:r>
              <a:rPr lang="en"/>
              <a:t>🚧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Never worked in a group of 5 before.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Compatibility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the SFML library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Github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 </a:t>
            </a:r>
            <a:r>
              <a:rPr lang="en"/>
              <a:t>👨‍🎓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solving skills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Persistence and patience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Teamwork and communication skills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New programming concepts and languages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Bugs and errors are essential to learning / trial and error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Think before you code, map out the plan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efficient coding methods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Overall </a:t>
            </a:r>
            <a:r>
              <a:rPr lang="en" sz="2400"/>
              <a:t>XP gained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